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437" r:id="rId2"/>
    <p:sldId id="322" r:id="rId3"/>
    <p:sldId id="474" r:id="rId4"/>
    <p:sldId id="475" r:id="rId5"/>
    <p:sldId id="477" r:id="rId6"/>
    <p:sldId id="476" r:id="rId7"/>
    <p:sldId id="478" r:id="rId8"/>
    <p:sldId id="480" r:id="rId9"/>
    <p:sldId id="479" r:id="rId10"/>
    <p:sldId id="482" r:id="rId11"/>
    <p:sldId id="498" r:id="rId12"/>
    <p:sldId id="484" r:id="rId13"/>
    <p:sldId id="485" r:id="rId14"/>
    <p:sldId id="487" r:id="rId15"/>
    <p:sldId id="494" r:id="rId16"/>
    <p:sldId id="489" r:id="rId17"/>
    <p:sldId id="490" r:id="rId18"/>
    <p:sldId id="491" r:id="rId19"/>
    <p:sldId id="492" r:id="rId20"/>
    <p:sldId id="495" r:id="rId21"/>
    <p:sldId id="496" r:id="rId22"/>
    <p:sldId id="497" r:id="rId23"/>
  </p:sldIdLst>
  <p:sldSz cx="9144000" cy="5143500" type="screen16x9"/>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166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BAAF"/>
    <a:srgbClr val="006470"/>
    <a:srgbClr val="333333"/>
    <a:srgbClr val="D72925"/>
    <a:srgbClr val="A19078"/>
    <a:srgbClr val="404455"/>
    <a:srgbClr val="DCE0B8"/>
    <a:srgbClr val="EC8C8D"/>
    <a:srgbClr val="787912"/>
    <a:srgbClr val="F2C0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35" autoAdjust="0"/>
    <p:restoredTop sz="77154" autoAdjust="0"/>
  </p:normalViewPr>
  <p:slideViewPr>
    <p:cSldViewPr>
      <p:cViewPr varScale="1">
        <p:scale>
          <a:sx n="117" d="100"/>
          <a:sy n="117" d="100"/>
        </p:scale>
        <p:origin x="1650" y="102"/>
      </p:cViewPr>
      <p:guideLst>
        <p:guide pos="2880"/>
        <p:guide orient="horz" pos="166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1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2021/6/21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2213844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2021/6/21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12993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4183536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配合</a:t>
            </a:r>
            <a:r>
              <a:rPr lang="en-US" altLang="zh-TW" dirty="0"/>
              <a:t>python</a:t>
            </a:r>
            <a:r>
              <a:rPr lang="zh-TW" altLang="en-US" dirty="0"/>
              <a:t>套件，可以在地圖上直接顯示可以推薦的公司  並且典籍可以顯示公司詳細資料</a:t>
            </a:r>
          </a:p>
        </p:txBody>
      </p:sp>
      <p:sp>
        <p:nvSpPr>
          <p:cNvPr id="4" name="投影片編號版面配置區 3"/>
          <p:cNvSpPr>
            <a:spLocks noGrp="1"/>
          </p:cNvSpPr>
          <p:nvPr>
            <p:ph type="sldNum" sz="quarter" idx="5"/>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1756739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此外配合</a:t>
            </a:r>
            <a:r>
              <a:rPr lang="en-US" altLang="zh-TW" dirty="0"/>
              <a:t>google map direction </a:t>
            </a:r>
            <a:r>
              <a:rPr lang="zh-TW" altLang="en-US" dirty="0"/>
              <a:t>可以選出一些嫌惡設施的位置 </a:t>
            </a:r>
            <a:r>
              <a:rPr lang="en-US" altLang="zh-TW" dirty="0"/>
              <a:t>(</a:t>
            </a:r>
            <a:r>
              <a:rPr lang="zh-TW" altLang="en-US" dirty="0"/>
              <a:t>例如倉庫 加油站 </a:t>
            </a:r>
            <a:r>
              <a:rPr lang="en-US" altLang="zh-TW" dirty="0"/>
              <a:t>KTV</a:t>
            </a:r>
            <a:r>
              <a:rPr lang="zh-TW" altLang="en-US" dirty="0"/>
              <a:t> 等等</a:t>
            </a:r>
            <a:r>
              <a:rPr lang="en-US" altLang="zh-TW" dirty="0"/>
              <a:t>)</a:t>
            </a:r>
          </a:p>
          <a:p>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313571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此外國泰產險有多個分行，因此可以藉由地圖來區分各個分行的業務範圍 並且進行派發</a:t>
            </a:r>
          </a:p>
        </p:txBody>
      </p:sp>
      <p:sp>
        <p:nvSpPr>
          <p:cNvPr id="4" name="投影片編號版面配置區 3"/>
          <p:cNvSpPr>
            <a:spLocks noGrp="1"/>
          </p:cNvSpPr>
          <p:nvPr>
            <p:ph type="sldNum" sz="quarter" idx="5"/>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2786101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最終跟產險人員討論後 決定新增旅行者地圖功能 ， 自動規畫路徑且只顯示路徑上可以推薦的公司</a:t>
            </a:r>
          </a:p>
        </p:txBody>
      </p:sp>
      <p:sp>
        <p:nvSpPr>
          <p:cNvPr id="4" name="投影片編號版面配置區 3"/>
          <p:cNvSpPr>
            <a:spLocks noGrp="1"/>
          </p:cNvSpPr>
          <p:nvPr>
            <p:ph type="sldNum" sz="quarter" idx="5"/>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1743199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且 不同路徑上 顯示能夠推薦的公司也不同  </a:t>
            </a:r>
            <a:r>
              <a:rPr lang="en-US" altLang="zh-TW" dirty="0"/>
              <a:t>(</a:t>
            </a:r>
            <a:r>
              <a:rPr lang="zh-TW" altLang="en-US" dirty="0"/>
              <a:t>可以選擇到達方式</a:t>
            </a:r>
            <a:r>
              <a:rPr lang="en-US" altLang="zh-TW" dirty="0"/>
              <a:t>)</a:t>
            </a:r>
          </a:p>
          <a:p>
            <a:endParaRPr lang="en-US" altLang="zh-TW" dirty="0"/>
          </a:p>
          <a:p>
            <a:r>
              <a:rPr lang="zh-TW" altLang="en-US" dirty="0"/>
              <a:t>以上是專案最終的成果 由於當時因為時間問題並沒有接續與國泰產險合作完整開發玩此專案，因此成效部分暫時沒辦法估計，但是當時此專案獲得課程冠軍</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616069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信中有提到要說明 </a:t>
            </a:r>
            <a:endParaRPr lang="en-US" altLang="zh-TW" dirty="0"/>
          </a:p>
          <a:p>
            <a:r>
              <a:rPr lang="zh-TW" altLang="en-US" sz="1200" b="1" i="0" kern="1200" dirty="0">
                <a:solidFill>
                  <a:schemeClr val="tx1"/>
                </a:solidFill>
                <a:effectLst/>
                <a:latin typeface="+mn-lt"/>
                <a:ea typeface="+mn-ea"/>
                <a:cs typeface="+mn-cs"/>
              </a:rPr>
              <a:t>如何結合徵才內容與自身專業，幫助我們達到此目的</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extLst>
      <p:ext uri="{BB962C8B-B14F-4D97-AF65-F5344CB8AC3E}">
        <p14:creationId xmlns:p14="http://schemas.microsoft.com/office/powerpoint/2010/main" val="2606445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普惠金融 </a:t>
            </a:r>
            <a:endParaRPr lang="en-US" altLang="zh-TW" dirty="0"/>
          </a:p>
          <a:p>
            <a:endParaRPr lang="en-US" altLang="zh-TW" dirty="0"/>
          </a:p>
          <a:p>
            <a:r>
              <a:rPr lang="zh-TW" altLang="en-US" dirty="0"/>
              <a:t>社會大眾更簡單的可以使用金融</a:t>
            </a:r>
            <a:endParaRPr lang="en-US" altLang="zh-TW" dirty="0"/>
          </a:p>
          <a:p>
            <a:r>
              <a:rPr lang="zh-TW" altLang="en-US" dirty="0"/>
              <a:t>如何能夠達到此目的</a:t>
            </a:r>
            <a:r>
              <a:rPr lang="en-US" altLang="zh-TW" dirty="0"/>
              <a:t>?</a:t>
            </a:r>
          </a:p>
          <a:p>
            <a:endParaRPr lang="en-US" altLang="zh-TW" dirty="0"/>
          </a:p>
          <a:p>
            <a:r>
              <a:rPr lang="zh-TW" altLang="en-US" dirty="0"/>
              <a:t>更多的開發心功能，結合更多資訊、數據等等</a:t>
            </a:r>
            <a:endParaRPr lang="en-US" altLang="zh-TW" dirty="0"/>
          </a:p>
          <a:p>
            <a:endParaRPr lang="en-US" altLang="zh-TW" dirty="0"/>
          </a:p>
          <a:p>
            <a:r>
              <a:rPr lang="zh-TW" altLang="en-US" dirty="0"/>
              <a:t>來創造更多便利的服務</a:t>
            </a:r>
            <a:endParaRPr lang="en-US" altLang="zh-TW" dirty="0"/>
          </a:p>
        </p:txBody>
      </p:sp>
      <p:sp>
        <p:nvSpPr>
          <p:cNvPr id="4" name="投影片編號版面配置區 3"/>
          <p:cNvSpPr>
            <a:spLocks noGrp="1"/>
          </p:cNvSpPr>
          <p:nvPr>
            <p:ph type="sldNum" sz="quarter" idx="5"/>
          </p:nvPr>
        </p:nvSpPr>
        <p:spPr/>
        <p:txBody>
          <a:bodyPr/>
          <a:lstStyle/>
          <a:p>
            <a:fld id="{7392B679-AE23-4750-8FB0-6513430B8953}" type="slidenum">
              <a:rPr lang="zh-CN" altLang="en-US" smtClean="0"/>
              <a:t>19</a:t>
            </a:fld>
            <a:endParaRPr lang="zh-CN" altLang="en-US"/>
          </a:p>
        </p:txBody>
      </p:sp>
    </p:spTree>
    <p:extLst>
      <p:ext uri="{BB962C8B-B14F-4D97-AF65-F5344CB8AC3E}">
        <p14:creationId xmlns:p14="http://schemas.microsoft.com/office/powerpoint/2010/main" val="1894859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不但要會了解網路爬蟲、自動排程</a:t>
            </a:r>
            <a:endParaRPr lang="en-US" altLang="zh-TW" dirty="0"/>
          </a:p>
          <a:p>
            <a:r>
              <a:rPr lang="zh-TW" altLang="en-US" dirty="0"/>
              <a:t>要會寫程式 </a:t>
            </a:r>
            <a:r>
              <a:rPr lang="en-US" altLang="zh-TW" dirty="0"/>
              <a:t>(</a:t>
            </a:r>
            <a:r>
              <a:rPr lang="zh-TW" altLang="en-US" dirty="0"/>
              <a:t> 創造地圖，串聯</a:t>
            </a:r>
            <a:r>
              <a:rPr lang="en-US" altLang="zh-TW" dirty="0"/>
              <a:t>google map </a:t>
            </a:r>
            <a:r>
              <a:rPr lang="en-US" altLang="zh-TW" dirty="0" err="1"/>
              <a:t>api</a:t>
            </a:r>
            <a:r>
              <a:rPr lang="en-US" altLang="zh-TW" dirty="0"/>
              <a:t>)</a:t>
            </a:r>
          </a:p>
          <a:p>
            <a:r>
              <a:rPr lang="zh-TW" altLang="en-US" dirty="0"/>
              <a:t>還要會資料庫，前端網頁製作</a:t>
            </a:r>
            <a:endParaRPr lang="en-US" altLang="zh-TW" dirty="0"/>
          </a:p>
          <a:p>
            <a:r>
              <a:rPr lang="zh-TW" altLang="en-US" dirty="0"/>
              <a:t>還要了解數據分析 資料工程 </a:t>
            </a:r>
            <a:r>
              <a:rPr lang="en-US" altLang="zh-TW" dirty="0"/>
              <a:t>(</a:t>
            </a:r>
            <a:r>
              <a:rPr lang="zh-TW" altLang="en-US" dirty="0"/>
              <a:t>創造有用的資料</a:t>
            </a:r>
            <a:r>
              <a:rPr lang="en-US" altLang="zh-TW" dirty="0">
                <a:sym typeface="Wingdings" panose="05000000000000000000" pitchFamily="2" charset="2"/>
              </a:rPr>
              <a:t></a:t>
            </a:r>
            <a:r>
              <a:rPr lang="zh-TW" altLang="en-US" dirty="0">
                <a:sym typeface="Wingdings" panose="05000000000000000000" pitchFamily="2" charset="2"/>
              </a:rPr>
              <a:t> 統計資料，資本額計算，本益比等等</a:t>
            </a:r>
            <a:r>
              <a:rPr lang="en-US" altLang="zh-TW" dirty="0">
                <a:sym typeface="Wingdings" panose="05000000000000000000" pitchFamily="2" charset="2"/>
              </a:rPr>
              <a:t>)</a:t>
            </a:r>
          </a:p>
          <a:p>
            <a:r>
              <a:rPr lang="zh-TW" altLang="en-US" dirty="0"/>
              <a:t>最後最重要要了解領域背景 </a:t>
            </a:r>
            <a:r>
              <a:rPr lang="en-US" altLang="zh-TW" dirty="0"/>
              <a:t>(</a:t>
            </a:r>
            <a:r>
              <a:rPr lang="zh-TW" altLang="en-US" dirty="0"/>
              <a:t> 透過與專業人員討論，了解需求以及相關知識，能夠更有效率的建構系統</a:t>
            </a:r>
            <a:r>
              <a:rPr lang="en-US" altLang="zh-TW" dirty="0"/>
              <a:t>)</a:t>
            </a:r>
          </a:p>
        </p:txBody>
      </p:sp>
      <p:sp>
        <p:nvSpPr>
          <p:cNvPr id="4" name="投影片編號版面配置區 3"/>
          <p:cNvSpPr>
            <a:spLocks noGrp="1"/>
          </p:cNvSpPr>
          <p:nvPr>
            <p:ph type="sldNum" sz="quarter" idx="5"/>
          </p:nvPr>
        </p:nvSpPr>
        <p:spPr/>
        <p:txBody>
          <a:bodyPr/>
          <a:lstStyle/>
          <a:p>
            <a:fld id="{7392B679-AE23-4750-8FB0-6513430B8953}" type="slidenum">
              <a:rPr lang="zh-CN" altLang="en-US" smtClean="0"/>
              <a:t>20</a:t>
            </a:fld>
            <a:endParaRPr lang="zh-CN" altLang="en-US"/>
          </a:p>
        </p:txBody>
      </p:sp>
    </p:spTree>
    <p:extLst>
      <p:ext uri="{BB962C8B-B14F-4D97-AF65-F5344CB8AC3E}">
        <p14:creationId xmlns:p14="http://schemas.microsoft.com/office/powerpoint/2010/main" val="3915885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自己為何是何商業分析師</a:t>
            </a:r>
            <a:r>
              <a:rPr lang="en-US" altLang="zh-TW" dirty="0"/>
              <a:t>?</a:t>
            </a:r>
          </a:p>
          <a:p>
            <a:endParaRPr lang="en-US" altLang="zh-TW" dirty="0"/>
          </a:p>
          <a:p>
            <a:r>
              <a:rPr lang="zh-TW" altLang="en-US" dirty="0"/>
              <a:t>快速學習新技術 </a:t>
            </a:r>
            <a:r>
              <a:rPr lang="en-US" altLang="zh-TW" dirty="0"/>
              <a:t>(</a:t>
            </a:r>
            <a:r>
              <a:rPr lang="zh-TW" altLang="en-US" dirty="0"/>
              <a:t>技術演進快</a:t>
            </a:r>
            <a:r>
              <a:rPr lang="en-US" altLang="zh-TW" dirty="0"/>
              <a:t>)</a:t>
            </a:r>
          </a:p>
          <a:p>
            <a:r>
              <a:rPr lang="zh-TW" altLang="en-US" dirty="0"/>
              <a:t>要有新穎的想法 不一定要配合最新技術</a:t>
            </a:r>
            <a:endParaRPr lang="en-US" altLang="zh-TW" dirty="0"/>
          </a:p>
          <a:p>
            <a:r>
              <a:rPr lang="zh-TW" altLang="en-US" dirty="0"/>
              <a:t>要能夠和不同領域的人交流</a:t>
            </a:r>
            <a:endParaRPr lang="en-US" altLang="zh-TW" dirty="0"/>
          </a:p>
          <a:p>
            <a:r>
              <a:rPr lang="zh-TW" altLang="en-US" dirty="0"/>
              <a:t>不同領域專長能夠產生更多的效益 </a:t>
            </a:r>
            <a:r>
              <a:rPr lang="en-US" altLang="zh-TW" dirty="0"/>
              <a:t>(</a:t>
            </a:r>
            <a:r>
              <a:rPr lang="zh-TW" altLang="en-US" dirty="0"/>
              <a:t> 房產</a:t>
            </a:r>
            <a:r>
              <a:rPr lang="en-US" altLang="zh-TW" dirty="0"/>
              <a:t>)</a:t>
            </a:r>
          </a:p>
          <a:p>
            <a:r>
              <a:rPr lang="zh-TW" altLang="en-US" dirty="0"/>
              <a:t>如何多人合作開發專案</a:t>
            </a:r>
            <a:endParaRPr lang="en-US" altLang="zh-TW" dirty="0"/>
          </a:p>
          <a:p>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7392B679-AE23-4750-8FB0-6513430B8953}" type="slidenum">
              <a:rPr lang="zh-CN" altLang="en-US" smtClean="0"/>
              <a:t>21</a:t>
            </a:fld>
            <a:endParaRPr lang="zh-CN" altLang="en-US"/>
          </a:p>
        </p:txBody>
      </p:sp>
    </p:spTree>
    <p:extLst>
      <p:ext uri="{BB962C8B-B14F-4D97-AF65-F5344CB8AC3E}">
        <p14:creationId xmlns:p14="http://schemas.microsoft.com/office/powerpoint/2010/main" val="3524211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extLst>
      <p:ext uri="{BB962C8B-B14F-4D97-AF65-F5344CB8AC3E}">
        <p14:creationId xmlns:p14="http://schemas.microsoft.com/office/powerpoint/2010/main" val="2436797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extLst>
      <p:ext uri="{BB962C8B-B14F-4D97-AF65-F5344CB8AC3E}">
        <p14:creationId xmlns:p14="http://schemas.microsoft.com/office/powerpoint/2010/main" val="2322825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選擇這個專案主要是，這個專案實用性質最強，也最能夠展現新技術如何最直接的幫助到公司增加效益。</a:t>
            </a:r>
          </a:p>
        </p:txBody>
      </p:sp>
      <p:sp>
        <p:nvSpPr>
          <p:cNvPr id="4" name="投影片編號版面配置區 3"/>
          <p:cNvSpPr>
            <a:spLocks noGrp="1"/>
          </p:cNvSpPr>
          <p:nvPr>
            <p:ph type="sldNum" sz="quarter" idx="5"/>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4220881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a:t>
            </a:r>
            <a:r>
              <a:rPr lang="zh-TW" altLang="en-US" dirty="0"/>
              <a:t>透過數據工程，蒐集並且整理可能可以推薦產物保險公司的資料</a:t>
            </a:r>
            <a:endParaRPr lang="en-US" altLang="zh-TW" dirty="0"/>
          </a:p>
          <a:p>
            <a:r>
              <a:rPr lang="en-US" altLang="zh-TW" dirty="0"/>
              <a:t>2:</a:t>
            </a:r>
            <a:r>
              <a:rPr lang="zh-TW" altLang="en-US" dirty="0"/>
              <a:t>透過數據分析，來盡情預測獲推薦此公司可能需要的產物保險商品，進而增加成功效率，來挖掘商機，</a:t>
            </a:r>
            <a:endParaRPr lang="en-US" altLang="zh-TW" dirty="0"/>
          </a:p>
          <a:p>
            <a:r>
              <a:rPr lang="en-US" altLang="zh-TW" dirty="0"/>
              <a:t>3:</a:t>
            </a:r>
            <a:r>
              <a:rPr lang="zh-TW" altLang="en-US" dirty="0"/>
              <a:t>最後將這些流程，去除人工，每天可以自動化執行</a:t>
            </a:r>
            <a:endParaRPr lang="en-US" altLang="zh-TW" dirty="0"/>
          </a:p>
          <a:p>
            <a:r>
              <a:rPr lang="zh-TW" altLang="en-US" dirty="0"/>
              <a:t> </a:t>
            </a:r>
            <a:endParaRPr lang="en-US" altLang="zh-TW" dirty="0"/>
          </a:p>
        </p:txBody>
      </p:sp>
      <p:sp>
        <p:nvSpPr>
          <p:cNvPr id="4" name="投影片編號版面配置區 3"/>
          <p:cNvSpPr>
            <a:spLocks noGrp="1"/>
          </p:cNvSpPr>
          <p:nvPr>
            <p:ph type="sldNum" sz="quarter" idx="5"/>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3979708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extLst>
      <p:ext uri="{BB962C8B-B14F-4D97-AF65-F5344CB8AC3E}">
        <p14:creationId xmlns:p14="http://schemas.microsoft.com/office/powerpoint/2010/main" val="799627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依序講 資料庫，以及各項指標重點    配合使用</a:t>
            </a:r>
            <a:r>
              <a:rPr lang="en-US" altLang="zh-TW" dirty="0"/>
              <a:t>google map </a:t>
            </a:r>
            <a:r>
              <a:rPr lang="en-US" altLang="zh-TW" dirty="0" err="1"/>
              <a:t>api</a:t>
            </a:r>
            <a:r>
              <a:rPr lang="en-US" altLang="zh-TW" dirty="0"/>
              <a:t> </a:t>
            </a:r>
            <a:r>
              <a:rPr lang="zh-TW" altLang="en-US" dirty="0"/>
              <a:t>加入資料</a:t>
            </a:r>
            <a:endParaRPr lang="en-US" altLang="zh-TW" dirty="0"/>
          </a:p>
        </p:txBody>
      </p:sp>
      <p:sp>
        <p:nvSpPr>
          <p:cNvPr id="4" name="投影片編號版面配置區 3"/>
          <p:cNvSpPr>
            <a:spLocks noGrp="1"/>
          </p:cNvSpPr>
          <p:nvPr>
            <p:ph type="sldNum" sz="quarter" idx="5"/>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1160423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資料庫部分，使用爬蟲自動化排程 每天下載</a:t>
            </a:r>
            <a:endParaRPr lang="en-US" altLang="zh-TW" dirty="0"/>
          </a:p>
          <a:p>
            <a:endParaRPr lang="en-US" altLang="zh-TW" dirty="0"/>
          </a:p>
          <a:p>
            <a:r>
              <a:rPr lang="zh-TW" altLang="en-US" dirty="0"/>
              <a:t>此為</a:t>
            </a:r>
            <a:r>
              <a:rPr lang="en-US" altLang="zh-TW" dirty="0"/>
              <a:t>demo (</a:t>
            </a:r>
            <a:r>
              <a:rPr lang="zh-TW" altLang="en-US" dirty="0"/>
              <a:t>先前</a:t>
            </a:r>
            <a:r>
              <a:rPr lang="en-US" altLang="zh-TW" dirty="0"/>
              <a:t>cloud server </a:t>
            </a:r>
            <a:r>
              <a:rPr lang="zh-TW" altLang="en-US" dirty="0"/>
              <a:t>關掉了</a:t>
            </a:r>
            <a:r>
              <a:rPr lang="en-US" altLang="zh-TW" dirty="0"/>
              <a:t>)</a:t>
            </a:r>
          </a:p>
        </p:txBody>
      </p:sp>
      <p:sp>
        <p:nvSpPr>
          <p:cNvPr id="4" name="投影片編號版面配置區 3"/>
          <p:cNvSpPr>
            <a:spLocks noGrp="1"/>
          </p:cNvSpPr>
          <p:nvPr>
            <p:ph type="sldNum" sz="quarter" idx="5"/>
          </p:nvPr>
        </p:nvSpPr>
        <p:spPr/>
        <p:txBody>
          <a:bodyPr/>
          <a:lstStyle/>
          <a:p>
            <a:fld id="{7392B679-AE23-4750-8FB0-6513430B8953}" type="slidenum">
              <a:rPr lang="zh-CN" altLang="en-US" smtClean="0"/>
              <a:t>11</a:t>
            </a:fld>
            <a:endParaRPr lang="zh-CN" altLang="en-US"/>
          </a:p>
        </p:txBody>
      </p:sp>
    </p:spTree>
    <p:extLst>
      <p:ext uri="{BB962C8B-B14F-4D97-AF65-F5344CB8AC3E}">
        <p14:creationId xmlns:p14="http://schemas.microsoft.com/office/powerpoint/2010/main" val="3757111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視覺化的 資料庫 可以由內往直接連接 </a:t>
            </a:r>
            <a:endParaRPr lang="en-US" altLang="zh-TW" dirty="0"/>
          </a:p>
          <a:p>
            <a:endParaRPr lang="en-US" altLang="zh-TW" dirty="0"/>
          </a:p>
          <a:p>
            <a:r>
              <a:rPr lang="zh-TW" altLang="en-US" dirty="0"/>
              <a:t>分別可以依照地區 產業類別 或是可能可以推薦的保險種類選取來</a:t>
            </a:r>
            <a:r>
              <a:rPr lang="en-US" altLang="zh-TW" dirty="0"/>
              <a:t>filter</a:t>
            </a:r>
          </a:p>
          <a:p>
            <a:endParaRPr lang="en-US" altLang="zh-TW" dirty="0"/>
          </a:p>
          <a:p>
            <a:r>
              <a:rPr lang="zh-TW" altLang="en-US" dirty="0"/>
              <a:t>特別的是可以產生地圖</a:t>
            </a:r>
            <a:r>
              <a:rPr lang="en-US" altLang="zh-TW" dirty="0"/>
              <a:t>!!!</a:t>
            </a:r>
          </a:p>
          <a:p>
            <a:endParaRPr lang="en-US" altLang="zh-TW" dirty="0"/>
          </a:p>
          <a:p>
            <a:r>
              <a:rPr lang="zh-TW" altLang="en-US" dirty="0"/>
              <a:t>介紹地圖功能</a:t>
            </a:r>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7392B679-AE23-4750-8FB0-6513430B8953}" type="slidenum">
              <a:rPr lang="zh-CN" altLang="en-US" smtClean="0"/>
              <a:t>12</a:t>
            </a:fld>
            <a:endParaRPr lang="zh-CN" altLang="en-US"/>
          </a:p>
        </p:txBody>
      </p:sp>
    </p:spTree>
    <p:extLst>
      <p:ext uri="{BB962C8B-B14F-4D97-AF65-F5344CB8AC3E}">
        <p14:creationId xmlns:p14="http://schemas.microsoft.com/office/powerpoint/2010/main" val="1147777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11488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12128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2021/6/21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2021/6/21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772"/>
            <a:ext cx="6858000" cy="1790700"/>
          </a:xfrm>
        </p:spPr>
        <p:txBody>
          <a:bodyPr anchor="b"/>
          <a:lstStyle>
            <a:lvl1pPr algn="ctr">
              <a:defRPr sz="4500"/>
            </a:lvl1pPr>
          </a:lstStyle>
          <a:p>
            <a:r>
              <a:rPr lang="zh-TW" altLang="en-US"/>
              <a:t>按一下以編輯母片標題樣式</a:t>
            </a:r>
          </a:p>
        </p:txBody>
      </p:sp>
      <p:sp>
        <p:nvSpPr>
          <p:cNvPr id="3" name="副標題 2"/>
          <p:cNvSpPr>
            <a:spLocks noGrp="1"/>
          </p:cNvSpPr>
          <p:nvPr>
            <p:ph type="subTitle" idx="1"/>
          </p:nvPr>
        </p:nvSpPr>
        <p:spPr>
          <a:xfrm>
            <a:off x="1143000" y="2701528"/>
            <a:ext cx="6858000" cy="124182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5B1190FB-EEE1-4CAE-94AB-0A8DD07914AD}" type="datetimeFigureOut">
              <a:rPr lang="zh-TW" altLang="en-US" smtClean="0"/>
              <a:t>2021/6/21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564FAD3-B11C-4149-BD99-18CF2DF39F52}" type="slidenum">
              <a:rPr lang="zh-TW" altLang="en-US" smtClean="0"/>
              <a:t>‹#›</a:t>
            </a:fld>
            <a:endParaRPr lang="zh-TW" altLang="en-US"/>
          </a:p>
        </p:txBody>
      </p:sp>
    </p:spTree>
    <p:extLst>
      <p:ext uri="{BB962C8B-B14F-4D97-AF65-F5344CB8AC3E}">
        <p14:creationId xmlns:p14="http://schemas.microsoft.com/office/powerpoint/2010/main" val="1931006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66FB0D-3649-4659-A4EA-16B622D04D18}" type="datetimeFigureOut">
              <a:rPr lang="zh-CN" altLang="en-US" smtClean="0"/>
              <a:t>2021/6/21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BC0CA1-3571-4BD4-9253-723F5D1C3D94}" type="slidenum">
              <a:rPr lang="zh-CN" altLang="en-US" smtClean="0"/>
              <a:t>‹#›</a:t>
            </a:fld>
            <a:endParaRPr lang="zh-CN" altLang="en-US"/>
          </a:p>
        </p:txBody>
      </p:sp>
    </p:spTree>
    <p:extLst>
      <p:ext uri="{BB962C8B-B14F-4D97-AF65-F5344CB8AC3E}">
        <p14:creationId xmlns:p14="http://schemas.microsoft.com/office/powerpoint/2010/main" val="3229085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2021/6/21</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7" name="矩形 6">
            <a:extLst>
              <a:ext uri="{FF2B5EF4-FFF2-40B4-BE49-F238E27FC236}">
                <a16:creationId xmlns:a16="http://schemas.microsoft.com/office/drawing/2014/main" id="{641D2DFD-55B4-4A44-923E-893F52B2E549}"/>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654" r:id="rId4"/>
    <p:sldLayoutId id="2147483655" r:id="rId5"/>
    <p:sldLayoutId id="2147483674" r:id="rId6"/>
    <p:sldLayoutId id="2147483675" r:id="rId7"/>
  </p:sldLayoutIdLst>
  <mc:AlternateContent xmlns:mc="http://schemas.openxmlformats.org/markup-compatibility/2006" xmlns:p14="http://schemas.microsoft.com/office/powerpoint/2010/main">
    <mc:Choice Requires="p14">
      <p:transition p14:dur="10" advClick="0"/>
    </mc:Choice>
    <mc:Fallback xmlns="">
      <p:transition advClick="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17.xml"/><Relationship Id="rId7" Type="http://schemas.openxmlformats.org/officeDocument/2006/relationships/image" Target="../media/image32.jp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2.xml"/><Relationship Id="rId4" Type="http://schemas.openxmlformats.org/officeDocument/2006/relationships/image" Target="../media/image7.tmp"/></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tmp"/><Relationship Id="rId4" Type="http://schemas.openxmlformats.org/officeDocument/2006/relationships/image" Target="../media/image9.tm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youtu.be/OxIjgksMM4Y" TargetMode="External"/><Relationship Id="rId2" Type="http://schemas.openxmlformats.org/officeDocument/2006/relationships/image" Target="../media/image1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D3B9094-1BAC-43B0-819B-DB0E370D3645}"/>
              </a:ext>
            </a:extLst>
          </p:cNvPr>
          <p:cNvGrpSpPr/>
          <p:nvPr/>
        </p:nvGrpSpPr>
        <p:grpSpPr>
          <a:xfrm>
            <a:off x="1056962" y="729224"/>
            <a:ext cx="3452813" cy="3292475"/>
            <a:chOff x="1039093" y="743787"/>
            <a:chExt cx="3452813" cy="3292475"/>
          </a:xfrm>
        </p:grpSpPr>
        <p:sp>
          <p:nvSpPr>
            <p:cNvPr id="46" name="Freeform 52">
              <a:extLst>
                <a:ext uri="{FF2B5EF4-FFF2-40B4-BE49-F238E27FC236}">
                  <a16:creationId xmlns:a16="http://schemas.microsoft.com/office/drawing/2014/main" id="{BBB432FE-3DD4-42FD-B57B-52177EB6E467}"/>
                </a:ext>
              </a:extLst>
            </p:cNvPr>
            <p:cNvSpPr>
              <a:spLocks/>
            </p:cNvSpPr>
            <p:nvPr/>
          </p:nvSpPr>
          <p:spPr bwMode="auto">
            <a:xfrm>
              <a:off x="1039093" y="1567699"/>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4">
              <a:extLst>
                <a:ext uri="{FF2B5EF4-FFF2-40B4-BE49-F238E27FC236}">
                  <a16:creationId xmlns:a16="http://schemas.microsoft.com/office/drawing/2014/main" id="{7100CCB8-E643-48AC-A590-D2F3A6C3BA8D}"/>
                </a:ext>
              </a:extLst>
            </p:cNvPr>
            <p:cNvSpPr>
              <a:spLocks/>
            </p:cNvSpPr>
            <p:nvPr/>
          </p:nvSpPr>
          <p:spPr bwMode="auto">
            <a:xfrm>
              <a:off x="1861418" y="743787"/>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8">
              <a:extLst>
                <a:ext uri="{FF2B5EF4-FFF2-40B4-BE49-F238E27FC236}">
                  <a16:creationId xmlns:a16="http://schemas.microsoft.com/office/drawing/2014/main" id="{6F725922-1C40-4565-8C67-6F0B6D517D57}"/>
                </a:ext>
              </a:extLst>
            </p:cNvPr>
            <p:cNvSpPr>
              <a:spLocks/>
            </p:cNvSpPr>
            <p:nvPr/>
          </p:nvSpPr>
          <p:spPr bwMode="auto">
            <a:xfrm>
              <a:off x="1861418" y="2391612"/>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73">
              <a:extLst>
                <a:ext uri="{FF2B5EF4-FFF2-40B4-BE49-F238E27FC236}">
                  <a16:creationId xmlns:a16="http://schemas.microsoft.com/office/drawing/2014/main" id="{09E69AF2-8C8B-4E01-86A5-13C841D5089A}"/>
                </a:ext>
              </a:extLst>
            </p:cNvPr>
            <p:cNvSpPr>
              <a:spLocks/>
            </p:cNvSpPr>
            <p:nvPr/>
          </p:nvSpPr>
          <p:spPr bwMode="auto">
            <a:xfrm>
              <a:off x="1475656" y="1183524"/>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74">
              <a:extLst>
                <a:ext uri="{FF2B5EF4-FFF2-40B4-BE49-F238E27FC236}">
                  <a16:creationId xmlns:a16="http://schemas.microsoft.com/office/drawing/2014/main" id="{F7FBA36E-0343-4A09-BF22-3F8D1D754960}"/>
                </a:ext>
              </a:extLst>
            </p:cNvPr>
            <p:cNvSpPr>
              <a:spLocks/>
            </p:cNvSpPr>
            <p:nvPr/>
          </p:nvSpPr>
          <p:spPr bwMode="auto">
            <a:xfrm>
              <a:off x="3461618" y="2472574"/>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Group 10">
            <a:extLst>
              <a:ext uri="{FF2B5EF4-FFF2-40B4-BE49-F238E27FC236}">
                <a16:creationId xmlns:a16="http://schemas.microsoft.com/office/drawing/2014/main" id="{11AFA60D-BC01-4E85-8254-10D930226A9A}"/>
              </a:ext>
            </a:extLst>
          </p:cNvPr>
          <p:cNvGrpSpPr/>
          <p:nvPr/>
        </p:nvGrpSpPr>
        <p:grpSpPr>
          <a:xfrm>
            <a:off x="4743641" y="1203598"/>
            <a:ext cx="3312422" cy="530914"/>
            <a:chOff x="6764723" y="1520469"/>
            <a:chExt cx="4416563" cy="707886"/>
          </a:xfrm>
        </p:grpSpPr>
        <p:sp>
          <p:nvSpPr>
            <p:cNvPr id="23" name="TextBox 11">
              <a:extLst>
                <a:ext uri="{FF2B5EF4-FFF2-40B4-BE49-F238E27FC236}">
                  <a16:creationId xmlns:a16="http://schemas.microsoft.com/office/drawing/2014/main" id="{89F98185-469F-4552-8764-91B05EB8C61E}"/>
                </a:ext>
              </a:extLst>
            </p:cNvPr>
            <p:cNvSpPr txBox="1"/>
            <p:nvPr/>
          </p:nvSpPr>
          <p:spPr>
            <a:xfrm>
              <a:off x="6764723" y="1520469"/>
              <a:ext cx="655949" cy="707886"/>
            </a:xfrm>
            <a:prstGeom prst="rect">
              <a:avLst/>
            </a:prstGeom>
            <a:noFill/>
          </p:spPr>
          <p:txBody>
            <a:bodyPr wrap="none" anchor="ctr">
              <a:normAutofit fontScale="85000" lnSpcReduction="20000"/>
            </a:bodyPr>
            <a:lstStyle/>
            <a:p>
              <a:pPr algn="ctr"/>
              <a:r>
                <a:rPr lang="en-US" altLang="zh-CN" sz="4000">
                  <a:solidFill>
                    <a:srgbClr val="006470"/>
                  </a:solidFill>
                  <a:latin typeface="Impact" panose="020B0806030902050204" pitchFamily="34" charset="0"/>
                </a:rPr>
                <a:t>01</a:t>
              </a:r>
            </a:p>
          </p:txBody>
        </p:sp>
        <p:grpSp>
          <p:nvGrpSpPr>
            <p:cNvPr id="24" name="Group 12">
              <a:extLst>
                <a:ext uri="{FF2B5EF4-FFF2-40B4-BE49-F238E27FC236}">
                  <a16:creationId xmlns:a16="http://schemas.microsoft.com/office/drawing/2014/main" id="{0DF272F2-A8AC-4F2F-B7E8-F5A627FD13C0}"/>
                </a:ext>
              </a:extLst>
            </p:cNvPr>
            <p:cNvGrpSpPr/>
            <p:nvPr/>
          </p:nvGrpSpPr>
          <p:grpSpPr>
            <a:xfrm>
              <a:off x="7218712" y="1592796"/>
              <a:ext cx="3962574" cy="563232"/>
              <a:chOff x="3943834" y="704409"/>
              <a:chExt cx="3962574" cy="563232"/>
            </a:xfrm>
          </p:grpSpPr>
          <p:sp>
            <p:nvSpPr>
              <p:cNvPr id="25" name="TextBox 13">
                <a:extLst>
                  <a:ext uri="{FF2B5EF4-FFF2-40B4-BE49-F238E27FC236}">
                    <a16:creationId xmlns:a16="http://schemas.microsoft.com/office/drawing/2014/main" id="{7915CBCE-BEAE-4D0D-BDD9-9DB6FD0E05D3}"/>
                  </a:ext>
                </a:extLst>
              </p:cNvPr>
              <p:cNvSpPr txBox="1"/>
              <p:nvPr/>
            </p:nvSpPr>
            <p:spPr>
              <a:xfrm>
                <a:off x="3943834" y="704409"/>
                <a:ext cx="3962574" cy="242864"/>
              </a:xfrm>
              <a:prstGeom prst="rect">
                <a:avLst/>
              </a:prstGeom>
              <a:noFill/>
            </p:spPr>
            <p:txBody>
              <a:bodyPr wrap="none" lIns="360000" tIns="0" rIns="0" bIns="0" anchor="b" anchorCtr="0">
                <a:normAutofit fontScale="85000" lnSpcReduction="20000"/>
              </a:bodyPr>
              <a:lstStyle/>
              <a:p>
                <a:r>
                  <a:rPr lang="zh-TW" altLang="en-US" sz="1600" b="1" dirty="0">
                    <a:solidFill>
                      <a:srgbClr val="006470"/>
                    </a:solidFill>
                  </a:rPr>
                  <a:t>自我叫紹</a:t>
                </a:r>
                <a:r>
                  <a:rPr lang="en-US" altLang="zh-CN" sz="1600" b="1" dirty="0">
                    <a:solidFill>
                      <a:srgbClr val="006470"/>
                    </a:solidFill>
                  </a:rPr>
                  <a:t> </a:t>
                </a:r>
                <a:endParaRPr lang="zh-CN" altLang="en-US" sz="1600" b="1" dirty="0">
                  <a:solidFill>
                    <a:srgbClr val="006470"/>
                  </a:solidFill>
                </a:endParaRPr>
              </a:p>
            </p:txBody>
          </p:sp>
          <p:sp>
            <p:nvSpPr>
              <p:cNvPr id="27" name="TextBox 14">
                <a:extLst>
                  <a:ext uri="{FF2B5EF4-FFF2-40B4-BE49-F238E27FC236}">
                    <a16:creationId xmlns:a16="http://schemas.microsoft.com/office/drawing/2014/main" id="{F3B082F5-6EA2-4D68-884D-89C5A8E47BE2}"/>
                  </a:ext>
                </a:extLst>
              </p:cNvPr>
              <p:cNvSpPr txBox="1">
                <a:spLocks/>
              </p:cNvSpPr>
              <p:nvPr/>
            </p:nvSpPr>
            <p:spPr>
              <a:xfrm>
                <a:off x="3943834" y="947273"/>
                <a:ext cx="3962574" cy="320368"/>
              </a:xfrm>
              <a:prstGeom prst="rect">
                <a:avLst/>
              </a:prstGeom>
            </p:spPr>
            <p:txBody>
              <a:bodyPr vert="horz" wrap="square" lIns="360000" tIns="0" rIns="0" bIns="0" anchor="ctr" anchorCtr="0">
                <a:normAutofit/>
              </a:bodyPr>
              <a:lstStyle/>
              <a:p>
                <a:pPr algn="l">
                  <a:lnSpc>
                    <a:spcPct val="120000"/>
                  </a:lnSpc>
                </a:pPr>
                <a:r>
                  <a:rPr lang="zh-TW" altLang="en-US" sz="1050" dirty="0">
                    <a:solidFill>
                      <a:srgbClr val="006470"/>
                    </a:solidFill>
                  </a:rPr>
                  <a:t>背景、專業能力、實習經驗</a:t>
                </a:r>
                <a:endParaRPr lang="zh-CN" altLang="en-US" sz="1050" dirty="0">
                  <a:solidFill>
                    <a:srgbClr val="006470"/>
                  </a:solidFill>
                </a:endParaRPr>
              </a:p>
            </p:txBody>
          </p:sp>
        </p:grpSp>
      </p:grpSp>
      <p:grpSp>
        <p:nvGrpSpPr>
          <p:cNvPr id="28" name="Group 15">
            <a:extLst>
              <a:ext uri="{FF2B5EF4-FFF2-40B4-BE49-F238E27FC236}">
                <a16:creationId xmlns:a16="http://schemas.microsoft.com/office/drawing/2014/main" id="{2291E895-F83C-41D8-BBF4-7CBEE5762886}"/>
              </a:ext>
            </a:extLst>
          </p:cNvPr>
          <p:cNvGrpSpPr/>
          <p:nvPr/>
        </p:nvGrpSpPr>
        <p:grpSpPr>
          <a:xfrm>
            <a:off x="4743641" y="1922036"/>
            <a:ext cx="3335866" cy="530914"/>
            <a:chOff x="6733465" y="2527404"/>
            <a:chExt cx="4447821" cy="707886"/>
          </a:xfrm>
        </p:grpSpPr>
        <p:sp>
          <p:nvSpPr>
            <p:cNvPr id="29" name="TextBox 16">
              <a:extLst>
                <a:ext uri="{FF2B5EF4-FFF2-40B4-BE49-F238E27FC236}">
                  <a16:creationId xmlns:a16="http://schemas.microsoft.com/office/drawing/2014/main" id="{F82CF11D-DAE8-42E5-925B-D707BB9B75F2}"/>
                </a:ext>
              </a:extLst>
            </p:cNvPr>
            <p:cNvSpPr txBox="1"/>
            <p:nvPr/>
          </p:nvSpPr>
          <p:spPr>
            <a:xfrm>
              <a:off x="6733465" y="2527404"/>
              <a:ext cx="718466" cy="707886"/>
            </a:xfrm>
            <a:prstGeom prst="rect">
              <a:avLst/>
            </a:prstGeom>
            <a:noFill/>
          </p:spPr>
          <p:txBody>
            <a:bodyPr wrap="none" anchor="ctr">
              <a:normAutofit fontScale="85000" lnSpcReduction="20000"/>
            </a:bodyPr>
            <a:lstStyle/>
            <a:p>
              <a:pPr algn="ctr"/>
              <a:r>
                <a:rPr lang="en-US" altLang="zh-CN" sz="4000">
                  <a:solidFill>
                    <a:srgbClr val="49BAAF"/>
                  </a:solidFill>
                  <a:latin typeface="Impact" panose="020B0806030902050204" pitchFamily="34" charset="0"/>
                </a:rPr>
                <a:t>02</a:t>
              </a:r>
            </a:p>
          </p:txBody>
        </p:sp>
        <p:grpSp>
          <p:nvGrpSpPr>
            <p:cNvPr id="30" name="Group 17">
              <a:extLst>
                <a:ext uri="{FF2B5EF4-FFF2-40B4-BE49-F238E27FC236}">
                  <a16:creationId xmlns:a16="http://schemas.microsoft.com/office/drawing/2014/main" id="{EA0E4FE1-7F49-4F21-8D7F-D951311EF939}"/>
                </a:ext>
              </a:extLst>
            </p:cNvPr>
            <p:cNvGrpSpPr/>
            <p:nvPr/>
          </p:nvGrpSpPr>
          <p:grpSpPr>
            <a:xfrm>
              <a:off x="7218712" y="2599731"/>
              <a:ext cx="3962574" cy="563232"/>
              <a:chOff x="3943834" y="704409"/>
              <a:chExt cx="3962574" cy="563232"/>
            </a:xfrm>
          </p:grpSpPr>
          <p:sp>
            <p:nvSpPr>
              <p:cNvPr id="31" name="TextBox 18">
                <a:extLst>
                  <a:ext uri="{FF2B5EF4-FFF2-40B4-BE49-F238E27FC236}">
                    <a16:creationId xmlns:a16="http://schemas.microsoft.com/office/drawing/2014/main" id="{47AC5478-975B-48F4-B6C6-5D4C53D7347D}"/>
                  </a:ext>
                </a:extLst>
              </p:cNvPr>
              <p:cNvSpPr txBox="1"/>
              <p:nvPr/>
            </p:nvSpPr>
            <p:spPr>
              <a:xfrm>
                <a:off x="3943834" y="704409"/>
                <a:ext cx="3962574" cy="242864"/>
              </a:xfrm>
              <a:prstGeom prst="rect">
                <a:avLst/>
              </a:prstGeom>
              <a:noFill/>
            </p:spPr>
            <p:txBody>
              <a:bodyPr wrap="none" lIns="360000" tIns="0" rIns="0" bIns="0" anchor="b" anchorCtr="0">
                <a:normAutofit fontScale="85000" lnSpcReduction="20000"/>
              </a:bodyPr>
              <a:lstStyle/>
              <a:p>
                <a:r>
                  <a:rPr lang="zh-TW" altLang="en-US" sz="1600" b="1" dirty="0">
                    <a:solidFill>
                      <a:srgbClr val="49BAAF"/>
                    </a:solidFill>
                  </a:rPr>
                  <a:t>專案介紹</a:t>
                </a:r>
                <a:endParaRPr lang="zh-CN" altLang="en-US" sz="1600" b="1" dirty="0">
                  <a:solidFill>
                    <a:srgbClr val="49BAAF"/>
                  </a:solidFill>
                </a:endParaRPr>
              </a:p>
            </p:txBody>
          </p:sp>
          <p:sp>
            <p:nvSpPr>
              <p:cNvPr id="32" name="TextBox 19">
                <a:extLst>
                  <a:ext uri="{FF2B5EF4-FFF2-40B4-BE49-F238E27FC236}">
                    <a16:creationId xmlns:a16="http://schemas.microsoft.com/office/drawing/2014/main" id="{C2B49851-D473-4837-9F40-A0C7D02258D1}"/>
                  </a:ext>
                </a:extLst>
              </p:cNvPr>
              <p:cNvSpPr txBox="1">
                <a:spLocks/>
              </p:cNvSpPr>
              <p:nvPr/>
            </p:nvSpPr>
            <p:spPr>
              <a:xfrm>
                <a:off x="3943834" y="947273"/>
                <a:ext cx="3962574" cy="320368"/>
              </a:xfrm>
              <a:prstGeom prst="rect">
                <a:avLst/>
              </a:prstGeom>
            </p:spPr>
            <p:txBody>
              <a:bodyPr vert="horz" wrap="square" lIns="360000" tIns="0" rIns="0" bIns="0" anchor="ctr" anchorCtr="0">
                <a:normAutofit/>
              </a:bodyPr>
              <a:lstStyle/>
              <a:p>
                <a:pPr algn="l">
                  <a:lnSpc>
                    <a:spcPct val="120000"/>
                  </a:lnSpc>
                </a:pPr>
                <a:r>
                  <a:rPr lang="zh-TW" altLang="en-US" sz="1050" dirty="0">
                    <a:solidFill>
                      <a:srgbClr val="49BAAF"/>
                    </a:solidFill>
                  </a:rPr>
                  <a:t>專案目的、期望成效</a:t>
                </a:r>
                <a:endParaRPr lang="zh-CN" altLang="en-US" sz="1050" dirty="0">
                  <a:solidFill>
                    <a:srgbClr val="49BAAF"/>
                  </a:solidFill>
                </a:endParaRPr>
              </a:p>
            </p:txBody>
          </p:sp>
        </p:grpSp>
      </p:grpSp>
      <p:grpSp>
        <p:nvGrpSpPr>
          <p:cNvPr id="33" name="Group 20">
            <a:extLst>
              <a:ext uri="{FF2B5EF4-FFF2-40B4-BE49-F238E27FC236}">
                <a16:creationId xmlns:a16="http://schemas.microsoft.com/office/drawing/2014/main" id="{C8735637-61A2-4F64-B785-74684ED6FA7B}"/>
              </a:ext>
            </a:extLst>
          </p:cNvPr>
          <p:cNvGrpSpPr/>
          <p:nvPr/>
        </p:nvGrpSpPr>
        <p:grpSpPr>
          <a:xfrm>
            <a:off x="4743641" y="2561703"/>
            <a:ext cx="3341276" cy="530914"/>
            <a:chOff x="6726251" y="3534339"/>
            <a:chExt cx="4455035" cy="707886"/>
          </a:xfrm>
        </p:grpSpPr>
        <p:sp>
          <p:nvSpPr>
            <p:cNvPr id="34" name="TextBox 21">
              <a:extLst>
                <a:ext uri="{FF2B5EF4-FFF2-40B4-BE49-F238E27FC236}">
                  <a16:creationId xmlns:a16="http://schemas.microsoft.com/office/drawing/2014/main" id="{C9872892-9654-4C02-B261-CD3B7756CD01}"/>
                </a:ext>
              </a:extLst>
            </p:cNvPr>
            <p:cNvSpPr txBox="1"/>
            <p:nvPr/>
          </p:nvSpPr>
          <p:spPr>
            <a:xfrm>
              <a:off x="6726251" y="3534339"/>
              <a:ext cx="732893" cy="707886"/>
            </a:xfrm>
            <a:prstGeom prst="rect">
              <a:avLst/>
            </a:prstGeom>
            <a:noFill/>
          </p:spPr>
          <p:txBody>
            <a:bodyPr wrap="none" anchor="ctr">
              <a:normAutofit fontScale="85000" lnSpcReduction="20000"/>
            </a:bodyPr>
            <a:lstStyle/>
            <a:p>
              <a:pPr algn="ctr"/>
              <a:r>
                <a:rPr lang="en-US" altLang="zh-CN" sz="4000">
                  <a:solidFill>
                    <a:srgbClr val="006470"/>
                  </a:solidFill>
                  <a:latin typeface="Impact" panose="020B0806030902050204" pitchFamily="34" charset="0"/>
                </a:rPr>
                <a:t>03</a:t>
              </a:r>
            </a:p>
          </p:txBody>
        </p:sp>
        <p:grpSp>
          <p:nvGrpSpPr>
            <p:cNvPr id="35" name="Group 22">
              <a:extLst>
                <a:ext uri="{FF2B5EF4-FFF2-40B4-BE49-F238E27FC236}">
                  <a16:creationId xmlns:a16="http://schemas.microsoft.com/office/drawing/2014/main" id="{C138D52D-0772-41C1-B03D-72DBF7775C75}"/>
                </a:ext>
              </a:extLst>
            </p:cNvPr>
            <p:cNvGrpSpPr/>
            <p:nvPr/>
          </p:nvGrpSpPr>
          <p:grpSpPr>
            <a:xfrm>
              <a:off x="7218712" y="3606666"/>
              <a:ext cx="3962574" cy="563232"/>
              <a:chOff x="3943834" y="704409"/>
              <a:chExt cx="3962574" cy="563232"/>
            </a:xfrm>
          </p:grpSpPr>
          <p:sp>
            <p:nvSpPr>
              <p:cNvPr id="36" name="TextBox 23">
                <a:extLst>
                  <a:ext uri="{FF2B5EF4-FFF2-40B4-BE49-F238E27FC236}">
                    <a16:creationId xmlns:a16="http://schemas.microsoft.com/office/drawing/2014/main" id="{BFF4B94E-04C2-48C8-A0D2-20094B61EA7C}"/>
                  </a:ext>
                </a:extLst>
              </p:cNvPr>
              <p:cNvSpPr txBox="1"/>
              <p:nvPr/>
            </p:nvSpPr>
            <p:spPr>
              <a:xfrm>
                <a:off x="3943834" y="704409"/>
                <a:ext cx="3962574" cy="242864"/>
              </a:xfrm>
              <a:prstGeom prst="rect">
                <a:avLst/>
              </a:prstGeom>
              <a:noFill/>
            </p:spPr>
            <p:txBody>
              <a:bodyPr wrap="none" lIns="360000" tIns="0" rIns="0" bIns="0" anchor="b" anchorCtr="0">
                <a:normAutofit fontScale="85000" lnSpcReduction="20000"/>
              </a:bodyPr>
              <a:lstStyle/>
              <a:p>
                <a:r>
                  <a:rPr lang="zh-TW" altLang="en-US" sz="1600" b="1" dirty="0">
                    <a:solidFill>
                      <a:srgbClr val="006470"/>
                    </a:solidFill>
                  </a:rPr>
                  <a:t>專案內容</a:t>
                </a:r>
                <a:endParaRPr lang="en-US" altLang="zh-TW" sz="1600" b="1" dirty="0">
                  <a:solidFill>
                    <a:srgbClr val="006470"/>
                  </a:solidFill>
                </a:endParaRPr>
              </a:p>
            </p:txBody>
          </p:sp>
          <p:sp>
            <p:nvSpPr>
              <p:cNvPr id="37" name="TextBox 24">
                <a:extLst>
                  <a:ext uri="{FF2B5EF4-FFF2-40B4-BE49-F238E27FC236}">
                    <a16:creationId xmlns:a16="http://schemas.microsoft.com/office/drawing/2014/main" id="{213C2561-3CCC-427A-9299-67E9A6557A3F}"/>
                  </a:ext>
                </a:extLst>
              </p:cNvPr>
              <p:cNvSpPr txBox="1">
                <a:spLocks/>
              </p:cNvSpPr>
              <p:nvPr/>
            </p:nvSpPr>
            <p:spPr>
              <a:xfrm>
                <a:off x="3943834" y="947273"/>
                <a:ext cx="3962574" cy="320368"/>
              </a:xfrm>
              <a:prstGeom prst="rect">
                <a:avLst/>
              </a:prstGeom>
            </p:spPr>
            <p:txBody>
              <a:bodyPr vert="horz" wrap="square" lIns="360000" tIns="0" rIns="0" bIns="0" anchor="ctr" anchorCtr="0">
                <a:normAutofit/>
              </a:bodyPr>
              <a:lstStyle/>
              <a:p>
                <a:pPr algn="l">
                  <a:lnSpc>
                    <a:spcPct val="120000"/>
                  </a:lnSpc>
                </a:pPr>
                <a:r>
                  <a:rPr lang="zh-TW" altLang="en-US" sz="1050" dirty="0">
                    <a:solidFill>
                      <a:srgbClr val="006470"/>
                    </a:solidFill>
                  </a:rPr>
                  <a:t>設計概念、架構、最終模板</a:t>
                </a:r>
                <a:endParaRPr lang="zh-CN" altLang="en-US" sz="1050" dirty="0">
                  <a:solidFill>
                    <a:srgbClr val="006470"/>
                  </a:solidFill>
                </a:endParaRPr>
              </a:p>
            </p:txBody>
          </p:sp>
        </p:grpSp>
      </p:grpSp>
      <p:grpSp>
        <p:nvGrpSpPr>
          <p:cNvPr id="38" name="Group 25">
            <a:extLst>
              <a:ext uri="{FF2B5EF4-FFF2-40B4-BE49-F238E27FC236}">
                <a16:creationId xmlns:a16="http://schemas.microsoft.com/office/drawing/2014/main" id="{4EEC79ED-3F5D-44D7-B497-B1FA6DA894CE}"/>
              </a:ext>
            </a:extLst>
          </p:cNvPr>
          <p:cNvGrpSpPr/>
          <p:nvPr/>
        </p:nvGrpSpPr>
        <p:grpSpPr>
          <a:xfrm>
            <a:off x="4744242" y="3201371"/>
            <a:ext cx="3335265" cy="530914"/>
            <a:chOff x="6734266" y="4541274"/>
            <a:chExt cx="4447020" cy="707886"/>
          </a:xfrm>
        </p:grpSpPr>
        <p:sp>
          <p:nvSpPr>
            <p:cNvPr id="39" name="TextBox 26">
              <a:extLst>
                <a:ext uri="{FF2B5EF4-FFF2-40B4-BE49-F238E27FC236}">
                  <a16:creationId xmlns:a16="http://schemas.microsoft.com/office/drawing/2014/main" id="{F72AED1A-ABA2-498E-84CC-1474E7F6C301}"/>
                </a:ext>
              </a:extLst>
            </p:cNvPr>
            <p:cNvSpPr txBox="1"/>
            <p:nvPr/>
          </p:nvSpPr>
          <p:spPr>
            <a:xfrm>
              <a:off x="6734266" y="4541274"/>
              <a:ext cx="716863" cy="707886"/>
            </a:xfrm>
            <a:prstGeom prst="rect">
              <a:avLst/>
            </a:prstGeom>
            <a:noFill/>
          </p:spPr>
          <p:txBody>
            <a:bodyPr wrap="none" anchor="ctr">
              <a:normAutofit fontScale="85000" lnSpcReduction="20000"/>
            </a:bodyPr>
            <a:lstStyle/>
            <a:p>
              <a:pPr algn="ctr"/>
              <a:r>
                <a:rPr lang="en-US" altLang="zh-CN" sz="4000">
                  <a:solidFill>
                    <a:srgbClr val="49BAAF"/>
                  </a:solidFill>
                  <a:latin typeface="Impact" panose="020B0806030902050204" pitchFamily="34" charset="0"/>
                </a:rPr>
                <a:t>04</a:t>
              </a:r>
            </a:p>
          </p:txBody>
        </p:sp>
        <p:grpSp>
          <p:nvGrpSpPr>
            <p:cNvPr id="40" name="Group 27">
              <a:extLst>
                <a:ext uri="{FF2B5EF4-FFF2-40B4-BE49-F238E27FC236}">
                  <a16:creationId xmlns:a16="http://schemas.microsoft.com/office/drawing/2014/main" id="{36B379CA-6FAF-4E37-8824-3BA9D7127668}"/>
                </a:ext>
              </a:extLst>
            </p:cNvPr>
            <p:cNvGrpSpPr/>
            <p:nvPr/>
          </p:nvGrpSpPr>
          <p:grpSpPr>
            <a:xfrm>
              <a:off x="7218712" y="4613601"/>
              <a:ext cx="3962574" cy="563232"/>
              <a:chOff x="3943834" y="704409"/>
              <a:chExt cx="3962574" cy="563232"/>
            </a:xfrm>
          </p:grpSpPr>
          <p:sp>
            <p:nvSpPr>
              <p:cNvPr id="41" name="TextBox 28">
                <a:extLst>
                  <a:ext uri="{FF2B5EF4-FFF2-40B4-BE49-F238E27FC236}">
                    <a16:creationId xmlns:a16="http://schemas.microsoft.com/office/drawing/2014/main" id="{58FD071D-B87D-4EB4-9436-88449C9B853A}"/>
                  </a:ext>
                </a:extLst>
              </p:cNvPr>
              <p:cNvSpPr txBox="1"/>
              <p:nvPr/>
            </p:nvSpPr>
            <p:spPr>
              <a:xfrm>
                <a:off x="3943834" y="704409"/>
                <a:ext cx="3962574" cy="242864"/>
              </a:xfrm>
              <a:prstGeom prst="rect">
                <a:avLst/>
              </a:prstGeom>
              <a:noFill/>
            </p:spPr>
            <p:txBody>
              <a:bodyPr wrap="none" lIns="360000" tIns="0" rIns="0" bIns="0" anchor="b" anchorCtr="0">
                <a:normAutofit fontScale="85000" lnSpcReduction="20000"/>
              </a:bodyPr>
              <a:lstStyle/>
              <a:p>
                <a:r>
                  <a:rPr lang="en-US" altLang="zh-TW" sz="1600" b="1" dirty="0">
                    <a:solidFill>
                      <a:srgbClr val="49BAAF"/>
                    </a:solidFill>
                  </a:rPr>
                  <a:t>AI</a:t>
                </a:r>
                <a:r>
                  <a:rPr lang="zh-TW" altLang="en-US" sz="1600" b="1" dirty="0">
                    <a:solidFill>
                      <a:srgbClr val="49BAAF"/>
                    </a:solidFill>
                  </a:rPr>
                  <a:t>與銀行的結合</a:t>
                </a:r>
                <a:endParaRPr lang="zh-CN" altLang="en-US" sz="1600" b="1" dirty="0">
                  <a:solidFill>
                    <a:srgbClr val="49BAAF"/>
                  </a:solidFill>
                </a:endParaRPr>
              </a:p>
            </p:txBody>
          </p:sp>
          <p:sp>
            <p:nvSpPr>
              <p:cNvPr id="42" name="TextBox 29">
                <a:extLst>
                  <a:ext uri="{FF2B5EF4-FFF2-40B4-BE49-F238E27FC236}">
                    <a16:creationId xmlns:a16="http://schemas.microsoft.com/office/drawing/2014/main" id="{B6E8C4FB-E4E8-453D-9B53-1CBE78907736}"/>
                  </a:ext>
                </a:extLst>
              </p:cNvPr>
              <p:cNvSpPr txBox="1">
                <a:spLocks/>
              </p:cNvSpPr>
              <p:nvPr/>
            </p:nvSpPr>
            <p:spPr>
              <a:xfrm>
                <a:off x="3943834" y="947273"/>
                <a:ext cx="3962574" cy="320368"/>
              </a:xfrm>
              <a:prstGeom prst="rect">
                <a:avLst/>
              </a:prstGeom>
            </p:spPr>
            <p:txBody>
              <a:bodyPr vert="horz" wrap="square" lIns="360000" tIns="0" rIns="0" bIns="0" anchor="ctr" anchorCtr="0">
                <a:normAutofit/>
              </a:bodyPr>
              <a:lstStyle/>
              <a:p>
                <a:pPr algn="l">
                  <a:lnSpc>
                    <a:spcPct val="120000"/>
                  </a:lnSpc>
                </a:pPr>
                <a:r>
                  <a:rPr lang="zh-TW" altLang="en-US" sz="1050" dirty="0">
                    <a:solidFill>
                      <a:srgbClr val="49BAAF"/>
                    </a:solidFill>
                  </a:rPr>
                  <a:t>能力、思維、自身能力</a:t>
                </a:r>
                <a:endParaRPr lang="zh-CN" altLang="en-US" sz="1050" dirty="0">
                  <a:solidFill>
                    <a:srgbClr val="49BAAF"/>
                  </a:solidFill>
                </a:endParaRPr>
              </a:p>
            </p:txBody>
          </p:sp>
        </p:grpSp>
      </p:grpSp>
      <p:grpSp>
        <p:nvGrpSpPr>
          <p:cNvPr id="43" name="组合 42">
            <a:extLst>
              <a:ext uri="{FF2B5EF4-FFF2-40B4-BE49-F238E27FC236}">
                <a16:creationId xmlns:a16="http://schemas.microsoft.com/office/drawing/2014/main" id="{42148F50-8EB9-4D0B-BCDA-792820FCA5C7}"/>
              </a:ext>
            </a:extLst>
          </p:cNvPr>
          <p:cNvGrpSpPr/>
          <p:nvPr/>
        </p:nvGrpSpPr>
        <p:grpSpPr>
          <a:xfrm>
            <a:off x="1699436" y="2003362"/>
            <a:ext cx="1959903" cy="841039"/>
            <a:chOff x="3896925" y="821617"/>
            <a:chExt cx="1362791" cy="841039"/>
          </a:xfrm>
        </p:grpSpPr>
        <p:sp>
          <p:nvSpPr>
            <p:cNvPr id="44" name="TextBox 7">
              <a:extLst>
                <a:ext uri="{FF2B5EF4-FFF2-40B4-BE49-F238E27FC236}">
                  <a16:creationId xmlns:a16="http://schemas.microsoft.com/office/drawing/2014/main" id="{B5344690-EA46-4279-8869-1E0875E05AFA}"/>
                </a:ext>
              </a:extLst>
            </p:cNvPr>
            <p:cNvSpPr txBox="1"/>
            <p:nvPr/>
          </p:nvSpPr>
          <p:spPr>
            <a:xfrm>
              <a:off x="3896925" y="1278093"/>
              <a:ext cx="1350150" cy="384563"/>
            </a:xfrm>
            <a:prstGeom prst="rect">
              <a:avLst/>
            </a:prstGeom>
            <a:noFill/>
          </p:spPr>
          <p:txBody>
            <a:bodyPr wrap="square" lIns="0" tIns="0" rIns="0" bIns="0" anchor="b" anchorCtr="0">
              <a:normAutofit/>
            </a:bodyPr>
            <a:lstStyle/>
            <a:p>
              <a:pPr algn="ct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Contents</a:t>
              </a:r>
            </a:p>
          </p:txBody>
        </p:sp>
        <p:sp>
          <p:nvSpPr>
            <p:cNvPr id="45" name="Rectangle 9">
              <a:extLst>
                <a:ext uri="{FF2B5EF4-FFF2-40B4-BE49-F238E27FC236}">
                  <a16:creationId xmlns:a16="http://schemas.microsoft.com/office/drawing/2014/main" id="{C231FF43-A215-43DC-8A7F-4BD0E9251E8C}"/>
                </a:ext>
              </a:extLst>
            </p:cNvPr>
            <p:cNvSpPr/>
            <p:nvPr/>
          </p:nvSpPr>
          <p:spPr>
            <a:xfrm>
              <a:off x="3909566" y="821617"/>
              <a:ext cx="1350150" cy="692498"/>
            </a:xfrm>
            <a:prstGeom prst="rect">
              <a:avLst/>
            </a:prstGeom>
          </p:spPr>
          <p:txBody>
            <a:bodyPr wrap="square">
              <a:normAutofit fontScale="92500"/>
            </a:bodyPr>
            <a:lstStyle/>
            <a:p>
              <a:pPr algn="ctr"/>
              <a:r>
                <a:rPr lang="en-US" altLang="zh-CN" sz="4000" b="1" dirty="0">
                  <a:solidFill>
                    <a:schemeClr val="tx1">
                      <a:lumMod val="65000"/>
                      <a:lumOff val="35000"/>
                    </a:schemeClr>
                  </a:solidFill>
                  <a:latin typeface="微软雅黑" panose="020B0503020204020204" pitchFamily="34" charset="-122"/>
                  <a:ea typeface="微软雅黑" panose="020B0503020204020204" pitchFamily="34" charset="-122"/>
                </a:rPr>
                <a:t>Outline</a:t>
              </a:r>
              <a:endParaRPr lang="zh-CN" altLang="en-US" sz="4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09704147"/>
      </p:ext>
    </p:extLst>
  </p:cSld>
  <p:clrMapOvr>
    <a:masterClrMapping/>
  </p:clrMapOvr>
  <mc:AlternateContent xmlns:mc="http://schemas.openxmlformats.org/markup-compatibility/2006" xmlns:p14="http://schemas.microsoft.com/office/powerpoint/2010/main">
    <mc:Choice Requires="p14">
      <p:transition spd="slow" p14:dur="2000" advClick="0">
        <p:cut/>
      </p:transition>
    </mc:Choice>
    <mc:Fallback xmlns="">
      <p:transition spd="slow" advClick="0">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randombar(horizontal)">
                                      <p:cBhvr>
                                        <p:cTn id="13" dur="500"/>
                                        <p:tgtEl>
                                          <p:spTgt spid="43"/>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anim calcmode="lin" valueType="num">
                                      <p:cBhvr>
                                        <p:cTn id="18" dur="1000" fill="hold"/>
                                        <p:tgtEl>
                                          <p:spTgt spid="28"/>
                                        </p:tgtEl>
                                        <p:attrNameLst>
                                          <p:attrName>ppt_x</p:attrName>
                                        </p:attrNameLst>
                                      </p:cBhvr>
                                      <p:tavLst>
                                        <p:tav tm="0">
                                          <p:val>
                                            <p:strVal val="#ppt_x"/>
                                          </p:val>
                                        </p:tav>
                                        <p:tav tm="100000">
                                          <p:val>
                                            <p:strVal val="#ppt_x"/>
                                          </p:val>
                                        </p:tav>
                                      </p:tavLst>
                                    </p:anim>
                                    <p:anim calcmode="lin" valueType="num">
                                      <p:cBhvr>
                                        <p:cTn id="19" dur="1000" fill="hold"/>
                                        <p:tgtEl>
                                          <p:spTgt spid="2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1000"/>
                                        <p:tgtEl>
                                          <p:spTgt spid="33"/>
                                        </p:tgtEl>
                                      </p:cBhvr>
                                    </p:animEffect>
                                    <p:anim calcmode="lin" valueType="num">
                                      <p:cBhvr>
                                        <p:cTn id="28" dur="1000" fill="hold"/>
                                        <p:tgtEl>
                                          <p:spTgt spid="33"/>
                                        </p:tgtEl>
                                        <p:attrNameLst>
                                          <p:attrName>ppt_x</p:attrName>
                                        </p:attrNameLst>
                                      </p:cBhvr>
                                      <p:tavLst>
                                        <p:tav tm="0">
                                          <p:val>
                                            <p:strVal val="#ppt_x"/>
                                          </p:val>
                                        </p:tav>
                                        <p:tav tm="100000">
                                          <p:val>
                                            <p:strVal val="#ppt_x"/>
                                          </p:val>
                                        </p:tav>
                                      </p:tavLst>
                                    </p:anim>
                                    <p:anim calcmode="lin" valueType="num">
                                      <p:cBhvr>
                                        <p:cTn id="29" dur="1000" fill="hold"/>
                                        <p:tgtEl>
                                          <p:spTgt spid="3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圓角矩形 23"/>
          <p:cNvSpPr/>
          <p:nvPr/>
        </p:nvSpPr>
        <p:spPr>
          <a:xfrm>
            <a:off x="3004726" y="1579596"/>
            <a:ext cx="2829065" cy="2505808"/>
          </a:xfrm>
          <a:prstGeom prst="roundRect">
            <a:avLst/>
          </a:prstGeom>
          <a:solidFill>
            <a:schemeClr val="accent1">
              <a:lumMod val="20000"/>
              <a:lumOff val="8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9872" y="1700327"/>
            <a:ext cx="1742846" cy="1742846"/>
          </a:xfrm>
          <a:prstGeom prst="rect">
            <a:avLst/>
          </a:prstGeom>
        </p:spPr>
      </p:pic>
      <p:pic>
        <p:nvPicPr>
          <p:cNvPr id="8" name="圖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582" y="1363037"/>
            <a:ext cx="997698" cy="997698"/>
          </a:xfrm>
          <a:prstGeom prst="rect">
            <a:avLst/>
          </a:prstGeom>
        </p:spPr>
      </p:pic>
      <p:pic>
        <p:nvPicPr>
          <p:cNvPr id="9" name="圖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5356" y="1613618"/>
            <a:ext cx="1028471" cy="1028471"/>
          </a:xfrm>
          <a:prstGeom prst="rect">
            <a:avLst/>
          </a:prstGeom>
        </p:spPr>
      </p:pic>
      <p:sp>
        <p:nvSpPr>
          <p:cNvPr id="10" name="文字方塊 9"/>
          <p:cNvSpPr txBox="1"/>
          <p:nvPr/>
        </p:nvSpPr>
        <p:spPr>
          <a:xfrm>
            <a:off x="3138637" y="3375096"/>
            <a:ext cx="2924006"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商業智能開發系統</a:t>
            </a:r>
          </a:p>
        </p:txBody>
      </p:sp>
      <p:pic>
        <p:nvPicPr>
          <p:cNvPr id="11" name="圖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1175" y="84994"/>
            <a:ext cx="2149379" cy="1038866"/>
          </a:xfrm>
          <a:prstGeom prst="rect">
            <a:avLst/>
          </a:prstGeom>
        </p:spPr>
      </p:pic>
      <p:pic>
        <p:nvPicPr>
          <p:cNvPr id="12" name="圖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3845" y="3640775"/>
            <a:ext cx="938121" cy="938121"/>
          </a:xfrm>
          <a:prstGeom prst="rect">
            <a:avLst/>
          </a:prstGeom>
        </p:spPr>
      </p:pic>
      <p:pic>
        <p:nvPicPr>
          <p:cNvPr id="13" name="圖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04444" y="1360872"/>
            <a:ext cx="997698" cy="997698"/>
          </a:xfrm>
          <a:prstGeom prst="rect">
            <a:avLst/>
          </a:prstGeom>
        </p:spPr>
      </p:pic>
      <p:pic>
        <p:nvPicPr>
          <p:cNvPr id="14" name="圖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8080" y="3594387"/>
            <a:ext cx="984509" cy="984509"/>
          </a:xfrm>
          <a:prstGeom prst="rect">
            <a:avLst/>
          </a:prstGeom>
        </p:spPr>
      </p:pic>
      <p:sp>
        <p:nvSpPr>
          <p:cNvPr id="15" name="文字方塊 14"/>
          <p:cNvSpPr txBox="1"/>
          <p:nvPr/>
        </p:nvSpPr>
        <p:spPr>
          <a:xfrm>
            <a:off x="1587492" y="4578896"/>
            <a:ext cx="1256316" cy="369332"/>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統計資料</a:t>
            </a:r>
          </a:p>
        </p:txBody>
      </p:sp>
      <p:sp>
        <p:nvSpPr>
          <p:cNvPr id="16" name="文字方塊 15"/>
          <p:cNvSpPr txBox="1"/>
          <p:nvPr/>
        </p:nvSpPr>
        <p:spPr>
          <a:xfrm>
            <a:off x="741208" y="2358570"/>
            <a:ext cx="1632850" cy="369332"/>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嫌惡設施資料</a:t>
            </a:r>
          </a:p>
        </p:txBody>
      </p:sp>
      <p:sp>
        <p:nvSpPr>
          <p:cNvPr id="17" name="文字方塊 16"/>
          <p:cNvSpPr txBox="1"/>
          <p:nvPr/>
        </p:nvSpPr>
        <p:spPr>
          <a:xfrm>
            <a:off x="3385234" y="1103208"/>
            <a:ext cx="2098340" cy="369332"/>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國泰產險公司配發</a:t>
            </a:r>
          </a:p>
        </p:txBody>
      </p:sp>
      <p:sp>
        <p:nvSpPr>
          <p:cNvPr id="18" name="文字方塊 17"/>
          <p:cNvSpPr txBox="1"/>
          <p:nvPr/>
        </p:nvSpPr>
        <p:spPr>
          <a:xfrm>
            <a:off x="7199635" y="2371265"/>
            <a:ext cx="1207316" cy="369332"/>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保險推薦</a:t>
            </a:r>
          </a:p>
        </p:txBody>
      </p:sp>
      <p:sp>
        <p:nvSpPr>
          <p:cNvPr id="19" name="文字方塊 18"/>
          <p:cNvSpPr txBox="1"/>
          <p:nvPr/>
        </p:nvSpPr>
        <p:spPr>
          <a:xfrm>
            <a:off x="6062643" y="4578895"/>
            <a:ext cx="2239499" cy="369332"/>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各產業資本額排序</a:t>
            </a:r>
          </a:p>
        </p:txBody>
      </p:sp>
      <p:sp>
        <p:nvSpPr>
          <p:cNvPr id="20" name="矩形 19"/>
          <p:cNvSpPr/>
          <p:nvPr/>
        </p:nvSpPr>
        <p:spPr>
          <a:xfrm>
            <a:off x="0" y="123478"/>
            <a:ext cx="25152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p:cNvSpPr txBox="1"/>
          <p:nvPr/>
        </p:nvSpPr>
        <p:spPr>
          <a:xfrm>
            <a:off x="283974" y="252685"/>
            <a:ext cx="2703850" cy="461665"/>
          </a:xfrm>
          <a:prstGeom prst="rect">
            <a:avLst/>
          </a:prstGeom>
          <a:noFill/>
        </p:spPr>
        <p:txBody>
          <a:bodyPr wrap="square" rtlCol="0">
            <a:spAutoFit/>
          </a:bodyPr>
          <a:lstStyle/>
          <a:p>
            <a:r>
              <a:rPr lang="zh-TW" altLang="en-US" sz="2400" b="1" dirty="0">
                <a:solidFill>
                  <a:schemeClr val="accent3"/>
                </a:solidFill>
                <a:latin typeface="微软雅黑" panose="020B0503020204020204" pitchFamily="34" charset="-122"/>
                <a:ea typeface="微软雅黑" panose="020B0503020204020204" pitchFamily="34" charset="-122"/>
              </a:rPr>
              <a:t>設計概念以及架構</a:t>
            </a:r>
          </a:p>
        </p:txBody>
      </p:sp>
    </p:spTree>
    <p:extLst>
      <p:ext uri="{BB962C8B-B14F-4D97-AF65-F5344CB8AC3E}">
        <p14:creationId xmlns:p14="http://schemas.microsoft.com/office/powerpoint/2010/main" val="31005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4EE5619-731B-4DB4-B581-B6B4041741F8}"/>
              </a:ext>
            </a:extLst>
          </p:cNvPr>
          <p:cNvSpPr/>
          <p:nvPr/>
        </p:nvSpPr>
        <p:spPr>
          <a:xfrm>
            <a:off x="0" y="123478"/>
            <a:ext cx="25152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BDB33410-4B21-4E15-876C-77447CCD83A6}"/>
              </a:ext>
            </a:extLst>
          </p:cNvPr>
          <p:cNvSpPr txBox="1"/>
          <p:nvPr/>
        </p:nvSpPr>
        <p:spPr>
          <a:xfrm>
            <a:off x="283974" y="252685"/>
            <a:ext cx="3351922" cy="461665"/>
          </a:xfrm>
          <a:prstGeom prst="rect">
            <a:avLst/>
          </a:prstGeom>
          <a:noFill/>
        </p:spPr>
        <p:txBody>
          <a:bodyPr wrap="square" rtlCol="0">
            <a:spAutoFit/>
          </a:bodyPr>
          <a:lstStyle/>
          <a:p>
            <a:r>
              <a:rPr lang="zh-TW" altLang="en-US" sz="2400" b="1" dirty="0">
                <a:solidFill>
                  <a:schemeClr val="accent3"/>
                </a:solidFill>
                <a:latin typeface="微软雅黑" panose="020B0503020204020204" pitchFamily="34" charset="-122"/>
                <a:ea typeface="微软雅黑" panose="020B0503020204020204" pitchFamily="34" charset="-122"/>
              </a:rPr>
              <a:t>最終模板 </a:t>
            </a:r>
            <a:r>
              <a:rPr lang="en-US" altLang="zh-TW" sz="2400" b="1" dirty="0">
                <a:solidFill>
                  <a:schemeClr val="accent3"/>
                </a:solidFill>
                <a:latin typeface="微软雅黑" panose="020B0503020204020204" pitchFamily="34" charset="-122"/>
                <a:ea typeface="微软雅黑" panose="020B0503020204020204" pitchFamily="34" charset="-122"/>
              </a:rPr>
              <a:t>:</a:t>
            </a:r>
            <a:r>
              <a:rPr lang="zh-TW" altLang="en-US" sz="2400" b="1" dirty="0">
                <a:solidFill>
                  <a:schemeClr val="accent3"/>
                </a:solidFill>
                <a:latin typeface="微软雅黑" panose="020B0503020204020204" pitchFamily="34" charset="-122"/>
                <a:ea typeface="微软雅黑" panose="020B0503020204020204" pitchFamily="34" charset="-122"/>
              </a:rPr>
              <a:t> 自動化爬蟲</a:t>
            </a:r>
          </a:p>
        </p:txBody>
      </p:sp>
      <p:pic>
        <p:nvPicPr>
          <p:cNvPr id="7" name="圖片 6">
            <a:extLst>
              <a:ext uri="{FF2B5EF4-FFF2-40B4-BE49-F238E27FC236}">
                <a16:creationId xmlns:a16="http://schemas.microsoft.com/office/drawing/2014/main" id="{AAF64270-4DA2-451D-A5DE-28A29DBE01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6281"/>
          <a:stretch/>
        </p:blipFill>
        <p:spPr>
          <a:xfrm>
            <a:off x="827584" y="1131590"/>
            <a:ext cx="4032448" cy="3414583"/>
          </a:xfrm>
          <a:prstGeom prst="rect">
            <a:avLst/>
          </a:prstGeom>
        </p:spPr>
      </p:pic>
      <p:sp>
        <p:nvSpPr>
          <p:cNvPr id="8" name="矩形: 圓角 7">
            <a:extLst>
              <a:ext uri="{FF2B5EF4-FFF2-40B4-BE49-F238E27FC236}">
                <a16:creationId xmlns:a16="http://schemas.microsoft.com/office/drawing/2014/main" id="{641C79D8-6BC3-4676-B158-AA7DE150F754}"/>
              </a:ext>
            </a:extLst>
          </p:cNvPr>
          <p:cNvSpPr/>
          <p:nvPr/>
        </p:nvSpPr>
        <p:spPr>
          <a:xfrm>
            <a:off x="971600" y="1563638"/>
            <a:ext cx="2357837" cy="15841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2062C276-E733-49E5-813E-8590FAA0693F}"/>
              </a:ext>
            </a:extLst>
          </p:cNvPr>
          <p:cNvSpPr txBox="1"/>
          <p:nvPr/>
        </p:nvSpPr>
        <p:spPr>
          <a:xfrm>
            <a:off x="3334716" y="1384865"/>
            <a:ext cx="1394717" cy="357545"/>
          </a:xfrm>
          <a:prstGeom prst="roundRect">
            <a:avLst/>
          </a:prstGeom>
          <a:solidFill>
            <a:schemeClr val="accent2"/>
          </a:solidFill>
        </p:spPr>
        <p:txBody>
          <a:bodyPr wrap="square" rtlCol="0">
            <a:spAutoFit/>
          </a:bodyPr>
          <a:lstStyle/>
          <a:p>
            <a:r>
              <a:rPr lang="zh-TW" altLang="en-US" sz="1500" b="1" dirty="0">
                <a:solidFill>
                  <a:schemeClr val="bg1"/>
                </a:solidFill>
                <a:latin typeface="微軟正黑體" panose="020B0604030504040204" pitchFamily="34" charset="-120"/>
                <a:ea typeface="微軟正黑體" panose="020B0604030504040204" pitchFamily="34" charset="-120"/>
              </a:rPr>
              <a:t>資料儲存型態</a:t>
            </a:r>
          </a:p>
        </p:txBody>
      </p:sp>
      <p:pic>
        <p:nvPicPr>
          <p:cNvPr id="12" name="圖片 11">
            <a:extLst>
              <a:ext uri="{FF2B5EF4-FFF2-40B4-BE49-F238E27FC236}">
                <a16:creationId xmlns:a16="http://schemas.microsoft.com/office/drawing/2014/main" id="{9AC76312-8F8F-4B54-9764-064497FC3254}"/>
              </a:ext>
            </a:extLst>
          </p:cNvPr>
          <p:cNvPicPr>
            <a:picLocks noChangeAspect="1"/>
          </p:cNvPicPr>
          <p:nvPr/>
        </p:nvPicPr>
        <p:blipFill rotWithShape="1">
          <a:blip r:embed="rId4">
            <a:extLst>
              <a:ext uri="{28A0092B-C50C-407E-A947-70E740481C1C}">
                <a14:useLocalDpi xmlns:a14="http://schemas.microsoft.com/office/drawing/2010/main" val="0"/>
              </a:ext>
            </a:extLst>
          </a:blip>
          <a:srcRect l="37" t="336" r="-836" b="-336"/>
          <a:stretch/>
        </p:blipFill>
        <p:spPr>
          <a:xfrm>
            <a:off x="0" y="1131590"/>
            <a:ext cx="9144000" cy="3489561"/>
          </a:xfrm>
          <a:prstGeom prst="rect">
            <a:avLst/>
          </a:prstGeom>
        </p:spPr>
      </p:pic>
      <p:sp>
        <p:nvSpPr>
          <p:cNvPr id="14" name="文字方塊 13">
            <a:extLst>
              <a:ext uri="{FF2B5EF4-FFF2-40B4-BE49-F238E27FC236}">
                <a16:creationId xmlns:a16="http://schemas.microsoft.com/office/drawing/2014/main" id="{BE1118DF-35BC-49B0-B8E8-DA73625AD300}"/>
              </a:ext>
            </a:extLst>
          </p:cNvPr>
          <p:cNvSpPr txBox="1"/>
          <p:nvPr/>
        </p:nvSpPr>
        <p:spPr>
          <a:xfrm>
            <a:off x="1991030" y="2170271"/>
            <a:ext cx="4320480" cy="408623"/>
          </a:xfrm>
          <a:prstGeom prst="roundRect">
            <a:avLst/>
          </a:prstGeom>
          <a:solidFill>
            <a:schemeClr val="accent2"/>
          </a:solidFill>
        </p:spPr>
        <p:txBody>
          <a:bodyPr wrap="square" rtlCol="0">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雲端</a:t>
            </a:r>
            <a:r>
              <a:rPr lang="en-US" altLang="zh-TW" b="1" dirty="0">
                <a:solidFill>
                  <a:schemeClr val="bg1"/>
                </a:solidFill>
                <a:latin typeface="微軟正黑體" panose="020B0604030504040204" pitchFamily="34" charset="-120"/>
                <a:ea typeface="微軟正黑體" panose="020B0604030504040204" pitchFamily="34" charset="-120"/>
              </a:rPr>
              <a:t>Server</a:t>
            </a:r>
            <a:r>
              <a:rPr lang="zh-TW" altLang="en-US" b="1" dirty="0">
                <a:solidFill>
                  <a:schemeClr val="bg1"/>
                </a:solidFill>
                <a:latin typeface="微軟正黑體" panose="020B0604030504040204" pitchFamily="34" charset="-120"/>
                <a:ea typeface="微軟正黑體" panose="020B0604030504040204" pitchFamily="34" charset="-120"/>
              </a:rPr>
              <a:t>，每天自動化排程下載資料</a:t>
            </a:r>
          </a:p>
        </p:txBody>
      </p:sp>
    </p:spTree>
    <p:extLst>
      <p:ext uri="{BB962C8B-B14F-4D97-AF65-F5344CB8AC3E}">
        <p14:creationId xmlns:p14="http://schemas.microsoft.com/office/powerpoint/2010/main" val="377918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rotWithShape="1">
          <a:blip r:embed="rId3"/>
          <a:srcRect l="474" t="15158" r="2974" b="28140"/>
          <a:stretch/>
        </p:blipFill>
        <p:spPr>
          <a:xfrm>
            <a:off x="0" y="1055632"/>
            <a:ext cx="9144000" cy="3039385"/>
          </a:xfrm>
          <a:prstGeom prst="rect">
            <a:avLst/>
          </a:prstGeom>
        </p:spPr>
      </p:pic>
      <p:sp>
        <p:nvSpPr>
          <p:cNvPr id="2" name="圓角矩形 1"/>
          <p:cNvSpPr/>
          <p:nvPr/>
        </p:nvSpPr>
        <p:spPr>
          <a:xfrm>
            <a:off x="3923568" y="1872762"/>
            <a:ext cx="5220433" cy="232117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 name="矩形 5"/>
          <p:cNvSpPr/>
          <p:nvPr/>
        </p:nvSpPr>
        <p:spPr>
          <a:xfrm>
            <a:off x="0" y="123478"/>
            <a:ext cx="25152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283974" y="252685"/>
            <a:ext cx="2703850" cy="461665"/>
          </a:xfrm>
          <a:prstGeom prst="rect">
            <a:avLst/>
          </a:prstGeom>
          <a:noFill/>
        </p:spPr>
        <p:txBody>
          <a:bodyPr wrap="square" rtlCol="0">
            <a:spAutoFit/>
          </a:bodyPr>
          <a:lstStyle/>
          <a:p>
            <a:r>
              <a:rPr lang="zh-TW" altLang="en-US" sz="2400" b="1" dirty="0">
                <a:solidFill>
                  <a:schemeClr val="accent3"/>
                </a:solidFill>
                <a:latin typeface="微软雅黑" panose="020B0503020204020204" pitchFamily="34" charset="-122"/>
                <a:ea typeface="微软雅黑" panose="020B0503020204020204" pitchFamily="34" charset="-122"/>
              </a:rPr>
              <a:t>最終模板 </a:t>
            </a:r>
            <a:r>
              <a:rPr lang="en-US" altLang="zh-TW" sz="2400" b="1" dirty="0">
                <a:solidFill>
                  <a:schemeClr val="accent3"/>
                </a:solidFill>
                <a:latin typeface="微软雅黑" panose="020B0503020204020204" pitchFamily="34" charset="-122"/>
                <a:ea typeface="微软雅黑" panose="020B0503020204020204" pitchFamily="34" charset="-122"/>
              </a:rPr>
              <a:t>:</a:t>
            </a:r>
            <a:r>
              <a:rPr lang="zh-TW" altLang="en-US" sz="2400" b="1" dirty="0">
                <a:solidFill>
                  <a:schemeClr val="accent3"/>
                </a:solidFill>
                <a:latin typeface="微软雅黑" panose="020B0503020204020204" pitchFamily="34" charset="-122"/>
                <a:ea typeface="微软雅黑" panose="020B0503020204020204" pitchFamily="34" charset="-122"/>
              </a:rPr>
              <a:t> 資料庫</a:t>
            </a:r>
          </a:p>
        </p:txBody>
      </p:sp>
      <p:sp>
        <p:nvSpPr>
          <p:cNvPr id="8" name="矩形 7">
            <a:extLst>
              <a:ext uri="{FF2B5EF4-FFF2-40B4-BE49-F238E27FC236}">
                <a16:creationId xmlns:a16="http://schemas.microsoft.com/office/drawing/2014/main" id="{B0611F89-4548-4ED9-8E4B-EC570AEEC82E}"/>
              </a:ext>
            </a:extLst>
          </p:cNvPr>
          <p:cNvSpPr/>
          <p:nvPr/>
        </p:nvSpPr>
        <p:spPr>
          <a:xfrm>
            <a:off x="21727" y="1347614"/>
            <a:ext cx="7803681" cy="525148"/>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sz="1350"/>
          </a:p>
        </p:txBody>
      </p:sp>
      <p:cxnSp>
        <p:nvCxnSpPr>
          <p:cNvPr id="9" name="直線單箭頭接點 8">
            <a:extLst>
              <a:ext uri="{FF2B5EF4-FFF2-40B4-BE49-F238E27FC236}">
                <a16:creationId xmlns:a16="http://schemas.microsoft.com/office/drawing/2014/main" id="{096F88A9-7B2E-4C93-9156-19E233AFD874}"/>
              </a:ext>
            </a:extLst>
          </p:cNvPr>
          <p:cNvCxnSpPr>
            <a:cxnSpLocks/>
          </p:cNvCxnSpPr>
          <p:nvPr/>
        </p:nvCxnSpPr>
        <p:spPr>
          <a:xfrm flipH="1">
            <a:off x="4063991" y="1067850"/>
            <a:ext cx="295283" cy="292991"/>
          </a:xfrm>
          <a:prstGeom prst="straightConnector1">
            <a:avLst/>
          </a:prstGeom>
          <a:ln w="57150">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11" name="直線單箭頭接點 10">
            <a:extLst>
              <a:ext uri="{FF2B5EF4-FFF2-40B4-BE49-F238E27FC236}">
                <a16:creationId xmlns:a16="http://schemas.microsoft.com/office/drawing/2014/main" id="{3504FDE8-7F9A-48A8-943A-8EC16DCFD4AF}"/>
              </a:ext>
            </a:extLst>
          </p:cNvPr>
          <p:cNvCxnSpPr>
            <a:cxnSpLocks/>
          </p:cNvCxnSpPr>
          <p:nvPr/>
        </p:nvCxnSpPr>
        <p:spPr>
          <a:xfrm>
            <a:off x="7629662" y="842843"/>
            <a:ext cx="302291" cy="282732"/>
          </a:xfrm>
          <a:prstGeom prst="straightConnector1">
            <a:avLst/>
          </a:prstGeom>
          <a:ln w="57150">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2" name="橢圓 11">
            <a:extLst>
              <a:ext uri="{FF2B5EF4-FFF2-40B4-BE49-F238E27FC236}">
                <a16:creationId xmlns:a16="http://schemas.microsoft.com/office/drawing/2014/main" id="{489C4E98-65AA-4566-BC86-DB2BF39979B2}"/>
              </a:ext>
            </a:extLst>
          </p:cNvPr>
          <p:cNvSpPr/>
          <p:nvPr/>
        </p:nvSpPr>
        <p:spPr>
          <a:xfrm>
            <a:off x="7797225" y="1179357"/>
            <a:ext cx="597856" cy="52514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181457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23478"/>
            <a:ext cx="25152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p:cNvSpPr txBox="1"/>
          <p:nvPr/>
        </p:nvSpPr>
        <p:spPr>
          <a:xfrm>
            <a:off x="283974" y="252685"/>
            <a:ext cx="2703850" cy="461665"/>
          </a:xfrm>
          <a:prstGeom prst="rect">
            <a:avLst/>
          </a:prstGeom>
          <a:noFill/>
        </p:spPr>
        <p:txBody>
          <a:bodyPr wrap="square" rtlCol="0">
            <a:spAutoFit/>
          </a:bodyPr>
          <a:lstStyle/>
          <a:p>
            <a:r>
              <a:rPr lang="zh-TW" altLang="en-US" sz="2400" b="1" dirty="0">
                <a:solidFill>
                  <a:schemeClr val="accent3"/>
                </a:solidFill>
                <a:latin typeface="微软雅黑" panose="020B0503020204020204" pitchFamily="34" charset="-122"/>
                <a:ea typeface="微软雅黑" panose="020B0503020204020204" pitchFamily="34" charset="-122"/>
              </a:rPr>
              <a:t>最終模板 </a:t>
            </a:r>
            <a:r>
              <a:rPr lang="en-US" altLang="zh-TW" sz="2400" b="1" dirty="0">
                <a:solidFill>
                  <a:schemeClr val="accent3"/>
                </a:solidFill>
                <a:latin typeface="微软雅黑" panose="020B0503020204020204" pitchFamily="34" charset="-122"/>
                <a:ea typeface="微软雅黑" panose="020B0503020204020204" pitchFamily="34" charset="-122"/>
              </a:rPr>
              <a:t>:</a:t>
            </a:r>
            <a:r>
              <a:rPr lang="zh-TW" altLang="en-US" sz="2400" b="1" dirty="0">
                <a:solidFill>
                  <a:schemeClr val="accent3"/>
                </a:solidFill>
                <a:latin typeface="微软雅黑" panose="020B0503020204020204" pitchFamily="34" charset="-122"/>
                <a:ea typeface="微软雅黑" panose="020B0503020204020204" pitchFamily="34" charset="-122"/>
              </a:rPr>
              <a:t> 地圖化</a:t>
            </a:r>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533" y="674816"/>
            <a:ext cx="7314647" cy="4374051"/>
          </a:xfrm>
          <a:prstGeom prst="rect">
            <a:avLst/>
          </a:prstGeom>
        </p:spPr>
      </p:pic>
      <p:cxnSp>
        <p:nvCxnSpPr>
          <p:cNvPr id="8" name="直線單箭頭接點 7"/>
          <p:cNvCxnSpPr/>
          <p:nvPr/>
        </p:nvCxnSpPr>
        <p:spPr>
          <a:xfrm flipV="1">
            <a:off x="5743504" y="2017835"/>
            <a:ext cx="342971" cy="1102375"/>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4833467" y="1633826"/>
            <a:ext cx="3105987" cy="357545"/>
          </a:xfrm>
          <a:prstGeom prst="roundRect">
            <a:avLst/>
          </a:prstGeom>
          <a:solidFill>
            <a:schemeClr val="accent2"/>
          </a:solidFill>
        </p:spPr>
        <p:txBody>
          <a:bodyPr wrap="square" rtlCol="0">
            <a:spAutoFit/>
          </a:bodyPr>
          <a:lstStyle/>
          <a:p>
            <a:r>
              <a:rPr lang="zh-TW" altLang="en-US" sz="1500" b="1" dirty="0">
                <a:solidFill>
                  <a:schemeClr val="bg1"/>
                </a:solidFill>
                <a:latin typeface="微軟正黑體" panose="020B0604030504040204" pitchFamily="34" charset="-120"/>
                <a:ea typeface="微軟正黑體" panose="020B0604030504040204" pitchFamily="34" charset="-120"/>
              </a:rPr>
              <a:t>需開發公司位置清楚顯示在地圖上</a:t>
            </a:r>
          </a:p>
        </p:txBody>
      </p:sp>
      <p:sp>
        <p:nvSpPr>
          <p:cNvPr id="10" name="文字方塊 9"/>
          <p:cNvSpPr txBox="1"/>
          <p:nvPr/>
        </p:nvSpPr>
        <p:spPr>
          <a:xfrm>
            <a:off x="856218" y="1611730"/>
            <a:ext cx="1931171" cy="868323"/>
          </a:xfrm>
          <a:prstGeom prst="roundRect">
            <a:avLst/>
          </a:prstGeom>
          <a:solidFill>
            <a:schemeClr val="accent2"/>
          </a:solidFill>
        </p:spPr>
        <p:txBody>
          <a:bodyPr wrap="square" rtlCol="0">
            <a:spAutoFit/>
          </a:bodyPr>
          <a:lstStyle/>
          <a:p>
            <a:r>
              <a:rPr lang="zh-TW" altLang="en-US" sz="1500" b="1" dirty="0">
                <a:solidFill>
                  <a:schemeClr val="bg1"/>
                </a:solidFill>
                <a:latin typeface="微軟正黑體" panose="020B0604030504040204" pitchFamily="34" charset="-120"/>
                <a:ea typeface="微軟正黑體" panose="020B0604030504040204" pitchFamily="34" charset="-120"/>
              </a:rPr>
              <a:t>公司名稱</a:t>
            </a:r>
            <a:endParaRPr lang="en-US" altLang="zh-TW" sz="1500" b="1" dirty="0">
              <a:solidFill>
                <a:schemeClr val="bg1"/>
              </a:solidFill>
              <a:latin typeface="微軟正黑體" panose="020B0604030504040204" pitchFamily="34" charset="-120"/>
              <a:ea typeface="微軟正黑體" panose="020B0604030504040204" pitchFamily="34" charset="-120"/>
            </a:endParaRPr>
          </a:p>
          <a:p>
            <a:r>
              <a:rPr lang="zh-TW" altLang="en-US" sz="1500" b="1" dirty="0">
                <a:solidFill>
                  <a:schemeClr val="bg1"/>
                </a:solidFill>
                <a:latin typeface="微軟正黑體" panose="020B0604030504040204" pitchFamily="34" charset="-120"/>
                <a:ea typeface="微軟正黑體" panose="020B0604030504040204" pitchFamily="34" charset="-120"/>
              </a:rPr>
              <a:t>屬於的產業</a:t>
            </a:r>
            <a:endParaRPr lang="en-US" altLang="zh-TW" sz="1500" b="1" dirty="0">
              <a:solidFill>
                <a:schemeClr val="bg1"/>
              </a:solidFill>
              <a:latin typeface="微軟正黑體" panose="020B0604030504040204" pitchFamily="34" charset="-120"/>
              <a:ea typeface="微軟正黑體" panose="020B0604030504040204" pitchFamily="34" charset="-120"/>
            </a:endParaRPr>
          </a:p>
          <a:p>
            <a:r>
              <a:rPr lang="zh-TW" altLang="en-US" sz="1500" b="1" dirty="0">
                <a:solidFill>
                  <a:schemeClr val="bg1"/>
                </a:solidFill>
                <a:latin typeface="微軟正黑體" panose="020B0604030504040204" pitchFamily="34" charset="-120"/>
                <a:ea typeface="微軟正黑體" panose="020B0604030504040204" pitchFamily="34" charset="-120"/>
              </a:rPr>
              <a:t>推薦保單類型</a:t>
            </a:r>
          </a:p>
        </p:txBody>
      </p:sp>
      <p:sp>
        <p:nvSpPr>
          <p:cNvPr id="11" name="橢圓 10"/>
          <p:cNvSpPr/>
          <p:nvPr/>
        </p:nvSpPr>
        <p:spPr>
          <a:xfrm>
            <a:off x="3046396" y="2387112"/>
            <a:ext cx="1167390" cy="1094642"/>
          </a:xfrm>
          <a:prstGeom prst="ellipse">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12" name="直線單箭頭接點 11"/>
          <p:cNvCxnSpPr>
            <a:cxnSpLocks/>
          </p:cNvCxnSpPr>
          <p:nvPr/>
        </p:nvCxnSpPr>
        <p:spPr>
          <a:xfrm>
            <a:off x="3613569" y="3481754"/>
            <a:ext cx="158332" cy="652829"/>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3046396" y="4214852"/>
            <a:ext cx="2965764" cy="357545"/>
          </a:xfrm>
          <a:prstGeom prst="roundRect">
            <a:avLst/>
          </a:prstGeom>
          <a:solidFill>
            <a:schemeClr val="accent2"/>
          </a:solidFill>
        </p:spPr>
        <p:txBody>
          <a:bodyPr wrap="square" rtlCol="0">
            <a:spAutoFit/>
          </a:bodyPr>
          <a:lstStyle/>
          <a:p>
            <a:r>
              <a:rPr lang="zh-TW" altLang="en-US" sz="1500" b="1" dirty="0">
                <a:solidFill>
                  <a:schemeClr val="bg1"/>
                </a:solidFill>
                <a:latin typeface="微軟正黑體" panose="020B0604030504040204" pitchFamily="34" charset="-120"/>
                <a:ea typeface="微軟正黑體" panose="020B0604030504040204" pitchFamily="34" charset="-120"/>
              </a:rPr>
              <a:t>不同產業類別也用不同</a:t>
            </a:r>
            <a:r>
              <a:rPr lang="en-US" altLang="zh-TW" sz="1500" b="1" dirty="0">
                <a:solidFill>
                  <a:schemeClr val="bg1"/>
                </a:solidFill>
                <a:latin typeface="微軟正黑體" panose="020B0604030504040204" pitchFamily="34" charset="-120"/>
                <a:ea typeface="微軟正黑體" panose="020B0604030504040204" pitchFamily="34" charset="-120"/>
              </a:rPr>
              <a:t>icon</a:t>
            </a:r>
            <a:r>
              <a:rPr lang="zh-TW" altLang="en-US" sz="1500" b="1" dirty="0">
                <a:solidFill>
                  <a:schemeClr val="bg1"/>
                </a:solidFill>
                <a:latin typeface="微軟正黑體" panose="020B0604030504040204" pitchFamily="34" charset="-120"/>
                <a:ea typeface="微軟正黑體" panose="020B0604030504040204" pitchFamily="34" charset="-120"/>
              </a:rPr>
              <a:t>表示</a:t>
            </a:r>
          </a:p>
        </p:txBody>
      </p:sp>
      <p:cxnSp>
        <p:nvCxnSpPr>
          <p:cNvPr id="14" name="直線單箭頭接點 13"/>
          <p:cNvCxnSpPr/>
          <p:nvPr/>
        </p:nvCxnSpPr>
        <p:spPr>
          <a:xfrm flipH="1" flipV="1">
            <a:off x="1374215" y="2569022"/>
            <a:ext cx="261685" cy="434776"/>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6232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23478"/>
            <a:ext cx="25152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p:cNvSpPr txBox="1"/>
          <p:nvPr/>
        </p:nvSpPr>
        <p:spPr>
          <a:xfrm>
            <a:off x="283974" y="252685"/>
            <a:ext cx="3927986" cy="461665"/>
          </a:xfrm>
          <a:prstGeom prst="rect">
            <a:avLst/>
          </a:prstGeom>
          <a:noFill/>
        </p:spPr>
        <p:txBody>
          <a:bodyPr wrap="square" rtlCol="0">
            <a:spAutoFit/>
          </a:bodyPr>
          <a:lstStyle/>
          <a:p>
            <a:r>
              <a:rPr lang="zh-TW" altLang="en-US" sz="2400" b="1" dirty="0">
                <a:solidFill>
                  <a:schemeClr val="accent3"/>
                </a:solidFill>
                <a:latin typeface="微软雅黑" panose="020B0503020204020204" pitchFamily="34" charset="-122"/>
                <a:ea typeface="微软雅黑" panose="020B0503020204020204" pitchFamily="34" charset="-122"/>
              </a:rPr>
              <a:t>最終模板 </a:t>
            </a:r>
            <a:r>
              <a:rPr lang="en-US" altLang="zh-TW" sz="2400" b="1" dirty="0">
                <a:solidFill>
                  <a:schemeClr val="accent3"/>
                </a:solidFill>
                <a:latin typeface="微软雅黑" panose="020B0503020204020204" pitchFamily="34" charset="-122"/>
                <a:ea typeface="微软雅黑" panose="020B0503020204020204" pitchFamily="34" charset="-122"/>
              </a:rPr>
              <a:t>:</a:t>
            </a:r>
            <a:r>
              <a:rPr lang="zh-TW" altLang="en-US" sz="2400" b="1" dirty="0">
                <a:solidFill>
                  <a:schemeClr val="accent3"/>
                </a:solidFill>
                <a:latin typeface="微软雅黑" panose="020B0503020204020204" pitchFamily="34" charset="-122"/>
                <a:ea typeface="微软雅黑" panose="020B0503020204020204" pitchFamily="34" charset="-122"/>
              </a:rPr>
              <a:t> 嫌惡設施影範圍</a:t>
            </a:r>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914" y="780325"/>
            <a:ext cx="7045933" cy="4241677"/>
          </a:xfrm>
          <a:prstGeom prst="rect">
            <a:avLst/>
          </a:prstGeom>
        </p:spPr>
      </p:pic>
      <p:cxnSp>
        <p:nvCxnSpPr>
          <p:cNvPr id="7" name="直線單箭頭接點 6"/>
          <p:cNvCxnSpPr/>
          <p:nvPr/>
        </p:nvCxnSpPr>
        <p:spPr>
          <a:xfrm flipH="1" flipV="1">
            <a:off x="2505808" y="1785471"/>
            <a:ext cx="949465" cy="859725"/>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362543" y="1373496"/>
            <a:ext cx="5110668" cy="408623"/>
          </a:xfrm>
          <a:prstGeom prst="roundRect">
            <a:avLst/>
          </a:prstGeom>
          <a:solidFill>
            <a:schemeClr val="accent2"/>
          </a:solidFill>
        </p:spPr>
        <p:txBody>
          <a:bodyPr wrap="square" rtlCol="0">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清楚標示出嫌惡設施的位置還有可能影響的範圍</a:t>
            </a:r>
          </a:p>
        </p:txBody>
      </p:sp>
    </p:spTree>
    <p:extLst>
      <p:ext uri="{BB962C8B-B14F-4D97-AF65-F5344CB8AC3E}">
        <p14:creationId xmlns:p14="http://schemas.microsoft.com/office/powerpoint/2010/main" val="36256589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8972" y="771526"/>
            <a:ext cx="6983150" cy="4187336"/>
          </a:xfrm>
          <a:prstGeom prst="rect">
            <a:avLst/>
          </a:prstGeom>
        </p:spPr>
      </p:pic>
      <p:cxnSp>
        <p:nvCxnSpPr>
          <p:cNvPr id="7" name="直線單箭頭接點 6"/>
          <p:cNvCxnSpPr/>
          <p:nvPr/>
        </p:nvCxnSpPr>
        <p:spPr>
          <a:xfrm flipH="1" flipV="1">
            <a:off x="3791683" y="1912327"/>
            <a:ext cx="863741" cy="36359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251520" y="1168650"/>
            <a:ext cx="3745523" cy="715089"/>
          </a:xfrm>
          <a:prstGeom prst="roundRect">
            <a:avLst/>
          </a:prstGeom>
          <a:solidFill>
            <a:schemeClr val="accent2"/>
          </a:solidFill>
        </p:spPr>
        <p:txBody>
          <a:bodyPr wrap="square" rtlCol="0">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清楚出附近國泰產險公司業務可能涵蓋的範圍</a:t>
            </a:r>
          </a:p>
        </p:txBody>
      </p:sp>
      <p:sp>
        <p:nvSpPr>
          <p:cNvPr id="9" name="矩形 8"/>
          <p:cNvSpPr/>
          <p:nvPr/>
        </p:nvSpPr>
        <p:spPr>
          <a:xfrm>
            <a:off x="0" y="123478"/>
            <a:ext cx="25152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283974" y="252685"/>
            <a:ext cx="3927986" cy="461665"/>
          </a:xfrm>
          <a:prstGeom prst="rect">
            <a:avLst/>
          </a:prstGeom>
          <a:noFill/>
        </p:spPr>
        <p:txBody>
          <a:bodyPr wrap="square" rtlCol="0">
            <a:spAutoFit/>
          </a:bodyPr>
          <a:lstStyle/>
          <a:p>
            <a:r>
              <a:rPr lang="zh-TW" altLang="en-US" sz="2400" b="1" dirty="0">
                <a:solidFill>
                  <a:schemeClr val="accent3"/>
                </a:solidFill>
                <a:latin typeface="微软雅黑" panose="020B0503020204020204" pitchFamily="34" charset="-122"/>
                <a:ea typeface="微软雅黑" panose="020B0503020204020204" pitchFamily="34" charset="-122"/>
              </a:rPr>
              <a:t>最終模板 </a:t>
            </a:r>
            <a:r>
              <a:rPr lang="en-US" altLang="zh-TW" sz="2400" b="1" dirty="0">
                <a:solidFill>
                  <a:schemeClr val="accent3"/>
                </a:solidFill>
                <a:latin typeface="微软雅黑" panose="020B0503020204020204" pitchFamily="34" charset="-122"/>
                <a:ea typeface="微软雅黑" panose="020B0503020204020204" pitchFamily="34" charset="-122"/>
              </a:rPr>
              <a:t>:</a:t>
            </a:r>
            <a:r>
              <a:rPr lang="zh-TW" altLang="en-US" sz="2400" b="1" dirty="0">
                <a:solidFill>
                  <a:schemeClr val="accent3"/>
                </a:solidFill>
                <a:latin typeface="微软雅黑" panose="020B0503020204020204" pitchFamily="34" charset="-122"/>
                <a:ea typeface="微软雅黑" panose="020B0503020204020204" pitchFamily="34" charset="-122"/>
              </a:rPr>
              <a:t> 業務配發</a:t>
            </a:r>
          </a:p>
        </p:txBody>
      </p:sp>
    </p:spTree>
    <p:extLst>
      <p:ext uri="{BB962C8B-B14F-4D97-AF65-F5344CB8AC3E}">
        <p14:creationId xmlns:p14="http://schemas.microsoft.com/office/powerpoint/2010/main" val="21185445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23478"/>
            <a:ext cx="25152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p:cNvSpPr txBox="1"/>
          <p:nvPr/>
        </p:nvSpPr>
        <p:spPr>
          <a:xfrm>
            <a:off x="283974" y="252685"/>
            <a:ext cx="3567946" cy="461665"/>
          </a:xfrm>
          <a:prstGeom prst="rect">
            <a:avLst/>
          </a:prstGeom>
          <a:noFill/>
        </p:spPr>
        <p:txBody>
          <a:bodyPr wrap="square" rtlCol="0">
            <a:spAutoFit/>
          </a:bodyPr>
          <a:lstStyle/>
          <a:p>
            <a:r>
              <a:rPr lang="zh-TW" altLang="en-US" sz="2400" b="1" dirty="0">
                <a:solidFill>
                  <a:schemeClr val="accent3"/>
                </a:solidFill>
                <a:latin typeface="微软雅黑" panose="020B0503020204020204" pitchFamily="34" charset="-122"/>
                <a:ea typeface="微软雅黑" panose="020B0503020204020204" pitchFamily="34" charset="-122"/>
              </a:rPr>
              <a:t>最終模板 </a:t>
            </a:r>
            <a:r>
              <a:rPr lang="en-US" altLang="zh-TW" sz="2400" b="1" dirty="0">
                <a:solidFill>
                  <a:schemeClr val="accent3"/>
                </a:solidFill>
                <a:latin typeface="微软雅黑" panose="020B0503020204020204" pitchFamily="34" charset="-122"/>
                <a:ea typeface="微软雅黑" panose="020B0503020204020204" pitchFamily="34" charset="-122"/>
              </a:rPr>
              <a:t>:</a:t>
            </a:r>
            <a:r>
              <a:rPr lang="zh-TW" altLang="en-US" sz="2400" b="1" dirty="0">
                <a:solidFill>
                  <a:schemeClr val="accent3"/>
                </a:solidFill>
                <a:latin typeface="微软雅黑" panose="020B0503020204020204" pitchFamily="34" charset="-122"/>
                <a:ea typeface="微软雅黑" panose="020B0503020204020204" pitchFamily="34" charset="-122"/>
              </a:rPr>
              <a:t> 旅行者地圖</a:t>
            </a:r>
          </a:p>
        </p:txBody>
      </p:sp>
      <p:pic>
        <p:nvPicPr>
          <p:cNvPr id="11" name="圖片 10"/>
          <p:cNvPicPr>
            <a:picLocks noChangeAspect="1"/>
          </p:cNvPicPr>
          <p:nvPr/>
        </p:nvPicPr>
        <p:blipFill rotWithShape="1">
          <a:blip r:embed="rId3">
            <a:extLst>
              <a:ext uri="{28A0092B-C50C-407E-A947-70E740481C1C}">
                <a14:useLocalDpi xmlns:a14="http://schemas.microsoft.com/office/drawing/2010/main" val="0"/>
              </a:ext>
            </a:extLst>
          </a:blip>
          <a:srcRect l="7238"/>
          <a:stretch/>
        </p:blipFill>
        <p:spPr>
          <a:xfrm>
            <a:off x="971600" y="797770"/>
            <a:ext cx="6696744" cy="4316240"/>
          </a:xfrm>
          <a:prstGeom prst="rect">
            <a:avLst/>
          </a:prstGeom>
        </p:spPr>
      </p:pic>
      <p:sp>
        <p:nvSpPr>
          <p:cNvPr id="12" name="圓角矩形 11"/>
          <p:cNvSpPr/>
          <p:nvPr/>
        </p:nvSpPr>
        <p:spPr>
          <a:xfrm>
            <a:off x="1455878" y="714350"/>
            <a:ext cx="2428495" cy="41724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p:cNvCxnSpPr/>
          <p:nvPr/>
        </p:nvCxnSpPr>
        <p:spPr>
          <a:xfrm flipV="1">
            <a:off x="5516489" y="4061971"/>
            <a:ext cx="432046" cy="44875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p:cNvSpPr txBox="1"/>
          <p:nvPr/>
        </p:nvSpPr>
        <p:spPr>
          <a:xfrm>
            <a:off x="3923929" y="3164977"/>
            <a:ext cx="4536504" cy="919401"/>
          </a:xfrm>
          <a:prstGeom prst="roundRect">
            <a:avLst/>
          </a:prstGeom>
          <a:solidFill>
            <a:schemeClr val="accent3"/>
          </a:solidFill>
          <a:ln>
            <a:solidFill>
              <a:schemeClr val="accent1"/>
            </a:solidFill>
          </a:ln>
        </p:spPr>
        <p:txBody>
          <a:bodyPr wrap="square" rtlCol="0">
            <a:spAutoFit/>
          </a:bodyPr>
          <a:lstStyle/>
          <a:p>
            <a:pPr marL="285750" indent="-285750">
              <a:lnSpc>
                <a:spcPct val="150000"/>
              </a:lnSpc>
              <a:buFont typeface="Arial" panose="020B0604020202020204" pitchFamily="34" charset="0"/>
              <a:buChar char="•"/>
            </a:pPr>
            <a:r>
              <a:rPr lang="zh-TW" altLang="en-US" sz="1600" b="1" dirty="0">
                <a:solidFill>
                  <a:schemeClr val="bg1"/>
                </a:solidFill>
                <a:latin typeface="微軟正黑體" panose="020B0604030504040204" pitchFamily="34" charset="-120"/>
                <a:ea typeface="微軟正黑體" panose="020B0604030504040204" pitchFamily="34" charset="-120"/>
              </a:rPr>
              <a:t>系統會自動規劃路徑</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sz="1600" b="1" dirty="0">
                <a:solidFill>
                  <a:schemeClr val="bg1"/>
                </a:solidFill>
                <a:latin typeface="微軟正黑體" panose="020B0604030504040204" pitchFamily="34" charset="-120"/>
                <a:ea typeface="微軟正黑體" panose="020B0604030504040204" pitchFamily="34" charset="-120"/>
              </a:rPr>
              <a:t>地圖只會顯示路徑周尚未投保產險的公司</a:t>
            </a:r>
            <a:endParaRPr lang="en-US" altLang="zh-TW" sz="1600" b="1" dirty="0">
              <a:solidFill>
                <a:schemeClr val="bg1"/>
              </a:solidFill>
              <a:latin typeface="微軟正黑體" panose="020B0604030504040204" pitchFamily="34" charset="-120"/>
              <a:ea typeface="微軟正黑體" panose="020B0604030504040204" pitchFamily="34" charset="-120"/>
            </a:endParaRPr>
          </a:p>
        </p:txBody>
      </p:sp>
      <p:sp>
        <p:nvSpPr>
          <p:cNvPr id="24" name="圓角矩形 23"/>
          <p:cNvSpPr/>
          <p:nvPr/>
        </p:nvSpPr>
        <p:spPr>
          <a:xfrm>
            <a:off x="4124740" y="523507"/>
            <a:ext cx="3454963" cy="919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讓前端業務員可以直接輸入</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出發地點和結束地點以及前往模式</a:t>
            </a:r>
            <a:endParaRPr lang="en-US" altLang="zh-TW" sz="1600" b="1" dirty="0">
              <a:solidFill>
                <a:schemeClr val="bg1"/>
              </a:solidFill>
              <a:latin typeface="微軟正黑體" panose="020B0604030504040204" pitchFamily="34" charset="-120"/>
              <a:ea typeface="微軟正黑體" panose="020B0604030504040204" pitchFamily="34" charset="-120"/>
            </a:endParaRPr>
          </a:p>
        </p:txBody>
      </p:sp>
      <p:sp>
        <p:nvSpPr>
          <p:cNvPr id="26" name="圓角矩形 25"/>
          <p:cNvSpPr/>
          <p:nvPr/>
        </p:nvSpPr>
        <p:spPr>
          <a:xfrm>
            <a:off x="3923929" y="4452342"/>
            <a:ext cx="1592560" cy="495672"/>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628909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4"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57175"/>
            <a:ext cx="128588" cy="428625"/>
          </a:xfrm>
          <a:prstGeom prst="rect">
            <a:avLst/>
          </a:prstGeom>
          <a:solidFill>
            <a:srgbClr val="D76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文本框 4"/>
          <p:cNvSpPr txBox="1"/>
          <p:nvPr/>
        </p:nvSpPr>
        <p:spPr>
          <a:xfrm>
            <a:off x="356370" y="236234"/>
            <a:ext cx="3291285" cy="461665"/>
          </a:xfrm>
          <a:prstGeom prst="rect">
            <a:avLst/>
          </a:prstGeom>
          <a:noFill/>
        </p:spPr>
        <p:txBody>
          <a:bodyPr wrap="square" rtlCol="0">
            <a:spAutoFit/>
          </a:bodyPr>
          <a:lstStyle/>
          <a:p>
            <a:r>
              <a:rPr lang="zh-TW" altLang="en-US" sz="2400" b="1" dirty="0">
                <a:solidFill>
                  <a:schemeClr val="accent3"/>
                </a:solidFill>
                <a:latin typeface="微软雅黑" panose="020B0503020204020204" pitchFamily="34" charset="-122"/>
                <a:ea typeface="微软雅黑" panose="020B0503020204020204" pitchFamily="34" charset="-122"/>
              </a:rPr>
              <a:t>最終模板 </a:t>
            </a:r>
            <a:r>
              <a:rPr lang="en-US" altLang="zh-TW" sz="2400" b="1" dirty="0">
                <a:solidFill>
                  <a:schemeClr val="accent3"/>
                </a:solidFill>
                <a:latin typeface="微软雅黑" panose="020B0503020204020204" pitchFamily="34" charset="-122"/>
                <a:ea typeface="微软雅黑" panose="020B0503020204020204" pitchFamily="34" charset="-122"/>
              </a:rPr>
              <a:t>:</a:t>
            </a:r>
            <a:r>
              <a:rPr lang="zh-TW" altLang="en-US" sz="2400" b="1" dirty="0">
                <a:solidFill>
                  <a:schemeClr val="accent3"/>
                </a:solidFill>
                <a:latin typeface="微软雅黑" panose="020B0503020204020204" pitchFamily="34" charset="-122"/>
                <a:ea typeface="微软雅黑" panose="020B0503020204020204" pitchFamily="34" charset="-122"/>
              </a:rPr>
              <a:t> 旅行者地圖</a:t>
            </a:r>
          </a:p>
        </p:txBody>
      </p:sp>
      <p:pic>
        <p:nvPicPr>
          <p:cNvPr id="12" name="圖片 11"/>
          <p:cNvPicPr>
            <a:picLocks noChangeAspect="1"/>
          </p:cNvPicPr>
          <p:nvPr/>
        </p:nvPicPr>
        <p:blipFill rotWithShape="1">
          <a:blip r:embed="rId3">
            <a:extLst>
              <a:ext uri="{28A0092B-C50C-407E-A947-70E740481C1C}">
                <a14:useLocalDpi xmlns:a14="http://schemas.microsoft.com/office/drawing/2010/main" val="0"/>
              </a:ext>
            </a:extLst>
          </a:blip>
          <a:srcRect l="16838" r="14496" b="21923"/>
          <a:stretch/>
        </p:blipFill>
        <p:spPr>
          <a:xfrm>
            <a:off x="613264" y="1528041"/>
            <a:ext cx="3982916" cy="3133742"/>
          </a:xfrm>
          <a:prstGeom prst="rect">
            <a:avLst/>
          </a:prstGeom>
        </p:spPr>
      </p:pic>
      <p:sp>
        <p:nvSpPr>
          <p:cNvPr id="7" name="圓角矩形 6"/>
          <p:cNvSpPr/>
          <p:nvPr/>
        </p:nvSpPr>
        <p:spPr>
          <a:xfrm>
            <a:off x="322293" y="928304"/>
            <a:ext cx="3529627" cy="408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TW" altLang="en-US" b="1" dirty="0">
                <a:latin typeface="微軟正黑體" panose="020B0604030504040204" pitchFamily="34" charset="-120"/>
                <a:ea typeface="微軟正黑體" panose="020B0604030504040204" pitchFamily="34" charset="-120"/>
              </a:rPr>
              <a:t>相同地址下不同模式路徑皆不同</a:t>
            </a:r>
            <a:endParaRPr lang="en-US" altLang="zh-TW" b="1" dirty="0">
              <a:latin typeface="微軟正黑體" panose="020B0604030504040204" pitchFamily="34" charset="-120"/>
              <a:ea typeface="微軟正黑體" panose="020B0604030504040204" pitchFamily="34" charset="-120"/>
            </a:endParaRPr>
          </a:p>
        </p:txBody>
      </p:sp>
      <p:pic>
        <p:nvPicPr>
          <p:cNvPr id="13" name="圖片 12"/>
          <p:cNvPicPr>
            <a:picLocks noChangeAspect="1"/>
          </p:cNvPicPr>
          <p:nvPr/>
        </p:nvPicPr>
        <p:blipFill rotWithShape="1">
          <a:blip r:embed="rId4">
            <a:extLst>
              <a:ext uri="{28A0092B-C50C-407E-A947-70E740481C1C}">
                <a14:useLocalDpi xmlns:a14="http://schemas.microsoft.com/office/drawing/2010/main" val="0"/>
              </a:ext>
            </a:extLst>
          </a:blip>
          <a:srcRect l="18554" r="20431" b="28080"/>
          <a:stretch/>
        </p:blipFill>
        <p:spPr>
          <a:xfrm>
            <a:off x="4975412" y="1577276"/>
            <a:ext cx="3987053" cy="3084507"/>
          </a:xfrm>
          <a:prstGeom prst="rect">
            <a:avLst/>
          </a:prstGeom>
        </p:spPr>
      </p:pic>
      <p:sp>
        <p:nvSpPr>
          <p:cNvPr id="10" name="矩形 9"/>
          <p:cNvSpPr/>
          <p:nvPr/>
        </p:nvSpPr>
        <p:spPr>
          <a:xfrm>
            <a:off x="1621769" y="1547870"/>
            <a:ext cx="784713" cy="2788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1" name="矩形 10"/>
          <p:cNvSpPr/>
          <p:nvPr/>
        </p:nvSpPr>
        <p:spPr>
          <a:xfrm>
            <a:off x="6184225" y="1577275"/>
            <a:ext cx="784713" cy="2788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矩形 8"/>
          <p:cNvSpPr/>
          <p:nvPr/>
        </p:nvSpPr>
        <p:spPr>
          <a:xfrm>
            <a:off x="0" y="123478"/>
            <a:ext cx="25152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42179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EF2812E2-F243-42E7-9C49-416641FB88E0}"/>
              </a:ext>
            </a:extLst>
          </p:cNvPr>
          <p:cNvGrpSpPr/>
          <p:nvPr/>
        </p:nvGrpSpPr>
        <p:grpSpPr>
          <a:xfrm>
            <a:off x="755576" y="195486"/>
            <a:ext cx="3898900" cy="5143501"/>
            <a:chOff x="827088" y="11113"/>
            <a:chExt cx="3898900" cy="5143501"/>
          </a:xfrm>
        </p:grpSpPr>
        <p:sp>
          <p:nvSpPr>
            <p:cNvPr id="12" name="AutoShape 50">
              <a:extLst>
                <a:ext uri="{FF2B5EF4-FFF2-40B4-BE49-F238E27FC236}">
                  <a16:creationId xmlns:a16="http://schemas.microsoft.com/office/drawing/2014/main" id="{00E5AA46-3FC8-400B-B374-A31053AE0003}"/>
                </a:ext>
              </a:extLst>
            </p:cNvPr>
            <p:cNvSpPr>
              <a:spLocks noChangeAspect="1" noChangeArrowheads="1" noTextEdit="1"/>
            </p:cNvSpPr>
            <p:nvPr/>
          </p:nvSpPr>
          <p:spPr bwMode="auto">
            <a:xfrm>
              <a:off x="827088" y="11113"/>
              <a:ext cx="38989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52">
              <a:extLst>
                <a:ext uri="{FF2B5EF4-FFF2-40B4-BE49-F238E27FC236}">
                  <a16:creationId xmlns:a16="http://schemas.microsoft.com/office/drawing/2014/main" id="{8A20989D-D13E-4BFB-9395-58E9F421C04D}"/>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53">
              <a:extLst>
                <a:ext uri="{FF2B5EF4-FFF2-40B4-BE49-F238E27FC236}">
                  <a16:creationId xmlns:a16="http://schemas.microsoft.com/office/drawing/2014/main" id="{171DD4C9-6AAA-4BA7-BA92-FBCFAD58DFD5}"/>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54">
              <a:extLst>
                <a:ext uri="{FF2B5EF4-FFF2-40B4-BE49-F238E27FC236}">
                  <a16:creationId xmlns:a16="http://schemas.microsoft.com/office/drawing/2014/main" id="{5993BEAD-B932-4550-8899-F2142EDF7B2A}"/>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55">
              <a:extLst>
                <a:ext uri="{FF2B5EF4-FFF2-40B4-BE49-F238E27FC236}">
                  <a16:creationId xmlns:a16="http://schemas.microsoft.com/office/drawing/2014/main" id="{401D9848-8266-4C8D-B105-CA2D8F5D90E8}"/>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6">
              <a:extLst>
                <a:ext uri="{FF2B5EF4-FFF2-40B4-BE49-F238E27FC236}">
                  <a16:creationId xmlns:a16="http://schemas.microsoft.com/office/drawing/2014/main" id="{C2E5863B-2ADE-4FC8-B11A-E24AE5E4FF14}"/>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7">
              <a:extLst>
                <a:ext uri="{FF2B5EF4-FFF2-40B4-BE49-F238E27FC236}">
                  <a16:creationId xmlns:a16="http://schemas.microsoft.com/office/drawing/2014/main" id="{E88B0B8F-93A6-4D6C-9E36-30321AADB008}"/>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8">
              <a:extLst>
                <a:ext uri="{FF2B5EF4-FFF2-40B4-BE49-F238E27FC236}">
                  <a16:creationId xmlns:a16="http://schemas.microsoft.com/office/drawing/2014/main" id="{366AFB83-1E5F-40C2-95ED-D0196CE440CA}"/>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9">
              <a:extLst>
                <a:ext uri="{FF2B5EF4-FFF2-40B4-BE49-F238E27FC236}">
                  <a16:creationId xmlns:a16="http://schemas.microsoft.com/office/drawing/2014/main" id="{5484EBDD-ABB4-4035-AAE7-01D76F90A606}"/>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0">
              <a:extLst>
                <a:ext uri="{FF2B5EF4-FFF2-40B4-BE49-F238E27FC236}">
                  <a16:creationId xmlns:a16="http://schemas.microsoft.com/office/drawing/2014/main" id="{17B222CE-0FA2-44A6-869D-13781B3FFA7C}"/>
                </a:ext>
              </a:extLst>
            </p:cNvPr>
            <p:cNvSpPr>
              <a:spLocks/>
            </p:cNvSpPr>
            <p:nvPr/>
          </p:nvSpPr>
          <p:spPr bwMode="auto">
            <a:xfrm>
              <a:off x="2011363" y="3421063"/>
              <a:ext cx="646113" cy="646113"/>
            </a:xfrm>
            <a:custGeom>
              <a:avLst/>
              <a:gdLst>
                <a:gd name="T0" fmla="*/ 407 w 407"/>
                <a:gd name="T1" fmla="*/ 203 h 407"/>
                <a:gd name="T2" fmla="*/ 203 w 407"/>
                <a:gd name="T3" fmla="*/ 407 h 407"/>
                <a:gd name="T4" fmla="*/ 0 w 407"/>
                <a:gd name="T5" fmla="*/ 203 h 407"/>
                <a:gd name="T6" fmla="*/ 203 w 407"/>
                <a:gd name="T7" fmla="*/ 0 h 407"/>
                <a:gd name="T8" fmla="*/ 407 w 407"/>
                <a:gd name="T9" fmla="*/ 203 h 407"/>
              </a:gdLst>
              <a:ahLst/>
              <a:cxnLst>
                <a:cxn ang="0">
                  <a:pos x="T0" y="T1"/>
                </a:cxn>
                <a:cxn ang="0">
                  <a:pos x="T2" y="T3"/>
                </a:cxn>
                <a:cxn ang="0">
                  <a:pos x="T4" y="T5"/>
                </a:cxn>
                <a:cxn ang="0">
                  <a:pos x="T6" y="T7"/>
                </a:cxn>
                <a:cxn ang="0">
                  <a:pos x="T8" y="T9"/>
                </a:cxn>
              </a:cxnLst>
              <a:rect l="0" t="0" r="r" b="b"/>
              <a:pathLst>
                <a:path w="407" h="407">
                  <a:moveTo>
                    <a:pt x="407" y="203"/>
                  </a:moveTo>
                  <a:lnTo>
                    <a:pt x="203" y="407"/>
                  </a:lnTo>
                  <a:lnTo>
                    <a:pt x="0" y="203"/>
                  </a:lnTo>
                  <a:lnTo>
                    <a:pt x="203" y="0"/>
                  </a:lnTo>
                  <a:lnTo>
                    <a:pt x="407"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1">
              <a:extLst>
                <a:ext uri="{FF2B5EF4-FFF2-40B4-BE49-F238E27FC236}">
                  <a16:creationId xmlns:a16="http://schemas.microsoft.com/office/drawing/2014/main" id="{45D142E8-6266-4320-A159-A8276D0C0CB0}"/>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close/>
                  <a:moveTo>
                    <a:pt x="478" y="0"/>
                  </a:moveTo>
                  <a:lnTo>
                    <a:pt x="469" y="0"/>
                  </a:lnTo>
                  <a:lnTo>
                    <a:pt x="52" y="417"/>
                  </a:lnTo>
                  <a:lnTo>
                    <a:pt x="56" y="421"/>
                  </a:lnTo>
                  <a:lnTo>
                    <a:pt x="478"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2">
              <a:extLst>
                <a:ext uri="{FF2B5EF4-FFF2-40B4-BE49-F238E27FC236}">
                  <a16:creationId xmlns:a16="http://schemas.microsoft.com/office/drawing/2014/main" id="{4476C918-4EAA-4E71-8D09-968D0026F28F}"/>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moveTo>
                    <a:pt x="478" y="0"/>
                  </a:moveTo>
                  <a:lnTo>
                    <a:pt x="469" y="0"/>
                  </a:lnTo>
                  <a:lnTo>
                    <a:pt x="52" y="417"/>
                  </a:lnTo>
                  <a:lnTo>
                    <a:pt x="56" y="421"/>
                  </a:lnTo>
                  <a:lnTo>
                    <a:pt x="4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3">
              <a:extLst>
                <a:ext uri="{FF2B5EF4-FFF2-40B4-BE49-F238E27FC236}">
                  <a16:creationId xmlns:a16="http://schemas.microsoft.com/office/drawing/2014/main" id="{44255C9F-00DB-4CD0-B3EE-42F455F52740}"/>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4">
              <a:extLst>
                <a:ext uri="{FF2B5EF4-FFF2-40B4-BE49-F238E27FC236}">
                  <a16:creationId xmlns:a16="http://schemas.microsoft.com/office/drawing/2014/main" id="{82BDAF86-D870-4DB3-85FB-15931A52964C}"/>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5">
              <a:extLst>
                <a:ext uri="{FF2B5EF4-FFF2-40B4-BE49-F238E27FC236}">
                  <a16:creationId xmlns:a16="http://schemas.microsoft.com/office/drawing/2014/main" id="{E7FD9F04-9884-4D43-8A51-40693C774129}"/>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close/>
                  <a:moveTo>
                    <a:pt x="518" y="518"/>
                  </a:moveTo>
                  <a:lnTo>
                    <a:pt x="513" y="523"/>
                  </a:lnTo>
                  <a:lnTo>
                    <a:pt x="597" y="606"/>
                  </a:lnTo>
                  <a:lnTo>
                    <a:pt x="602" y="602"/>
                  </a:lnTo>
                  <a:lnTo>
                    <a:pt x="518" y="518"/>
                  </a:lnTo>
                  <a:close/>
                  <a:moveTo>
                    <a:pt x="0" y="0"/>
                  </a:moveTo>
                  <a:lnTo>
                    <a:pt x="0" y="0"/>
                  </a:lnTo>
                  <a:lnTo>
                    <a:pt x="0" y="9"/>
                  </a:lnTo>
                  <a:lnTo>
                    <a:pt x="0" y="9"/>
                  </a:lnTo>
                  <a:lnTo>
                    <a:pt x="211" y="219"/>
                  </a:lnTo>
                  <a:lnTo>
                    <a:pt x="215" y="215"/>
                  </a:lnTo>
                  <a:lnTo>
                    <a:pt x="3" y="2"/>
                  </a:lnTo>
                  <a:lnTo>
                    <a:pt x="0"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6">
              <a:extLst>
                <a:ext uri="{FF2B5EF4-FFF2-40B4-BE49-F238E27FC236}">
                  <a16:creationId xmlns:a16="http://schemas.microsoft.com/office/drawing/2014/main" id="{BB5E9066-CF47-45C1-866C-B36B016E6EE0}"/>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moveTo>
                    <a:pt x="518" y="518"/>
                  </a:moveTo>
                  <a:lnTo>
                    <a:pt x="513" y="523"/>
                  </a:lnTo>
                  <a:lnTo>
                    <a:pt x="597" y="606"/>
                  </a:lnTo>
                  <a:lnTo>
                    <a:pt x="602" y="602"/>
                  </a:lnTo>
                  <a:lnTo>
                    <a:pt x="518" y="518"/>
                  </a:lnTo>
                  <a:moveTo>
                    <a:pt x="0" y="0"/>
                  </a:moveTo>
                  <a:lnTo>
                    <a:pt x="0" y="0"/>
                  </a:lnTo>
                  <a:lnTo>
                    <a:pt x="0" y="9"/>
                  </a:lnTo>
                  <a:lnTo>
                    <a:pt x="0" y="9"/>
                  </a:lnTo>
                  <a:lnTo>
                    <a:pt x="211" y="219"/>
                  </a:lnTo>
                  <a:lnTo>
                    <a:pt x="215" y="215"/>
                  </a:ln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67">
              <a:extLst>
                <a:ext uri="{FF2B5EF4-FFF2-40B4-BE49-F238E27FC236}">
                  <a16:creationId xmlns:a16="http://schemas.microsoft.com/office/drawing/2014/main" id="{D3F9CA5E-50F4-486F-8687-01B842B9B7B0}"/>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close/>
                </a:path>
              </a:pathLst>
            </a:custGeom>
            <a:solidFill>
              <a:srgbClr val="0080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68">
              <a:extLst>
                <a:ext uri="{FF2B5EF4-FFF2-40B4-BE49-F238E27FC236}">
                  <a16:creationId xmlns:a16="http://schemas.microsoft.com/office/drawing/2014/main" id="{565781FF-40B7-4B05-AA9A-467AB3B62652}"/>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9">
              <a:extLst>
                <a:ext uri="{FF2B5EF4-FFF2-40B4-BE49-F238E27FC236}">
                  <a16:creationId xmlns:a16="http://schemas.microsoft.com/office/drawing/2014/main" id="{2C732D2C-C71E-4F12-89A8-033A738A79D8}"/>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70">
              <a:extLst>
                <a:ext uri="{FF2B5EF4-FFF2-40B4-BE49-F238E27FC236}">
                  <a16:creationId xmlns:a16="http://schemas.microsoft.com/office/drawing/2014/main" id="{ED44A319-42C6-42EF-8C3C-ED5F2FA8D6A6}"/>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71">
              <a:extLst>
                <a:ext uri="{FF2B5EF4-FFF2-40B4-BE49-F238E27FC236}">
                  <a16:creationId xmlns:a16="http://schemas.microsoft.com/office/drawing/2014/main" id="{E38E265D-A1DC-4668-98BA-E3D82D53FA4C}"/>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close/>
                </a:path>
              </a:pathLst>
            </a:custGeom>
            <a:solidFill>
              <a:srgbClr val="009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72">
              <a:extLst>
                <a:ext uri="{FF2B5EF4-FFF2-40B4-BE49-F238E27FC236}">
                  <a16:creationId xmlns:a16="http://schemas.microsoft.com/office/drawing/2014/main" id="{F3BE6A17-B6E6-4511-953C-A8259E4C23E7}"/>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73">
              <a:extLst>
                <a:ext uri="{FF2B5EF4-FFF2-40B4-BE49-F238E27FC236}">
                  <a16:creationId xmlns:a16="http://schemas.microsoft.com/office/drawing/2014/main" id="{934E98BE-25AF-47F9-8209-570C0FDBD38C}"/>
                </a:ext>
              </a:extLst>
            </p:cNvPr>
            <p:cNvSpPr>
              <a:spLocks/>
            </p:cNvSpPr>
            <p:nvPr/>
          </p:nvSpPr>
          <p:spPr bwMode="auto">
            <a:xfrm>
              <a:off x="1492251" y="846138"/>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4">
              <a:extLst>
                <a:ext uri="{FF2B5EF4-FFF2-40B4-BE49-F238E27FC236}">
                  <a16:creationId xmlns:a16="http://schemas.microsoft.com/office/drawing/2014/main" id="{582E0986-592C-4AFF-8F3F-8E19F834D603}"/>
                </a:ext>
              </a:extLst>
            </p:cNvPr>
            <p:cNvSpPr>
              <a:spLocks/>
            </p:cNvSpPr>
            <p:nvPr/>
          </p:nvSpPr>
          <p:spPr bwMode="auto">
            <a:xfrm>
              <a:off x="3478213" y="2135188"/>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74">
              <a:extLst>
                <a:ext uri="{FF2B5EF4-FFF2-40B4-BE49-F238E27FC236}">
                  <a16:creationId xmlns:a16="http://schemas.microsoft.com/office/drawing/2014/main" id="{ECD388ED-5BF3-47C9-B64C-BCD29D8BA836}"/>
                </a:ext>
              </a:extLst>
            </p:cNvPr>
            <p:cNvSpPr>
              <a:spLocks/>
            </p:cNvSpPr>
            <p:nvPr/>
          </p:nvSpPr>
          <p:spPr bwMode="auto">
            <a:xfrm>
              <a:off x="988214" y="2949729"/>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74">
              <a:extLst>
                <a:ext uri="{FF2B5EF4-FFF2-40B4-BE49-F238E27FC236}">
                  <a16:creationId xmlns:a16="http://schemas.microsoft.com/office/drawing/2014/main" id="{5773735B-3040-4066-A570-DB63BE809FE8}"/>
                </a:ext>
              </a:extLst>
            </p:cNvPr>
            <p:cNvSpPr>
              <a:spLocks/>
            </p:cNvSpPr>
            <p:nvPr/>
          </p:nvSpPr>
          <p:spPr bwMode="auto">
            <a:xfrm>
              <a:off x="2455941" y="4322835"/>
              <a:ext cx="466336" cy="465617"/>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00647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矩形 41">
              <a:extLst>
                <a:ext uri="{FF2B5EF4-FFF2-40B4-BE49-F238E27FC236}">
                  <a16:creationId xmlns:a16="http://schemas.microsoft.com/office/drawing/2014/main" id="{D547FE0E-68F9-43A1-85CF-70C80A8B4E63}"/>
                </a:ext>
              </a:extLst>
            </p:cNvPr>
            <p:cNvSpPr/>
            <p:nvPr/>
          </p:nvSpPr>
          <p:spPr>
            <a:xfrm>
              <a:off x="2318871" y="1500308"/>
              <a:ext cx="1079967" cy="1107996"/>
            </a:xfrm>
            <a:prstGeom prst="rect">
              <a:avLst/>
            </a:prstGeom>
          </p:spPr>
          <p:txBody>
            <a:bodyPr wrap="square">
              <a:spAutoFit/>
            </a:bodyPr>
            <a:lstStyle/>
            <a:p>
              <a:pPr fontAlgn="auto">
                <a:spcBef>
                  <a:spcPts val="0"/>
                </a:spcBef>
                <a:spcAft>
                  <a:spcPts val="0"/>
                </a:spcAft>
                <a:defRPr/>
              </a:pPr>
              <a:r>
                <a:rPr lang="en-US" altLang="zh-CN" sz="6600" spc="300" dirty="0">
                  <a:latin typeface="Agency FB" panose="020B0503020202020204" pitchFamily="34" charset="0"/>
                  <a:ea typeface="+mn-ea"/>
                  <a:cs typeface="+mn-ea"/>
                  <a:sym typeface="+mn-lt"/>
                </a:rPr>
                <a:t>04</a:t>
              </a:r>
              <a:endParaRPr lang="zh-CN" altLang="en-US" sz="6600" spc="300" dirty="0">
                <a:latin typeface="Agency FB" panose="020B0503020202020204" pitchFamily="34" charset="0"/>
                <a:ea typeface="+mn-ea"/>
                <a:cs typeface="+mn-ea"/>
                <a:sym typeface="+mn-lt"/>
              </a:endParaRPr>
            </a:p>
          </p:txBody>
        </p:sp>
      </p:grpSp>
      <p:sp>
        <p:nvSpPr>
          <p:cNvPr id="43" name="矩形 42">
            <a:extLst>
              <a:ext uri="{FF2B5EF4-FFF2-40B4-BE49-F238E27FC236}">
                <a16:creationId xmlns:a16="http://schemas.microsoft.com/office/drawing/2014/main" id="{6D2C4B0E-2D42-4AC4-B6DC-12863F9B0075}"/>
              </a:ext>
            </a:extLst>
          </p:cNvPr>
          <p:cNvSpPr/>
          <p:nvPr/>
        </p:nvSpPr>
        <p:spPr>
          <a:xfrm>
            <a:off x="4954587" y="1808397"/>
            <a:ext cx="4644570" cy="584775"/>
          </a:xfrm>
          <a:prstGeom prst="rect">
            <a:avLst/>
          </a:prstGeom>
        </p:spPr>
        <p:txBody>
          <a:bodyPr wrap="square">
            <a:spAutoFit/>
          </a:bodyPr>
          <a:lstStyle/>
          <a:p>
            <a:r>
              <a:rPr lang="en-US" altLang="zh-TW" sz="3200" b="1" dirty="0">
                <a:solidFill>
                  <a:srgbClr val="49BAAF"/>
                </a:solidFill>
              </a:rPr>
              <a:t>AI</a:t>
            </a:r>
            <a:r>
              <a:rPr lang="zh-TW" altLang="en-US" sz="3200" b="1" dirty="0">
                <a:solidFill>
                  <a:srgbClr val="49BAAF"/>
                </a:solidFill>
              </a:rPr>
              <a:t>與銀行的結合</a:t>
            </a:r>
            <a:endParaRPr lang="zh-CN" altLang="en-US" sz="3200" b="1" dirty="0">
              <a:solidFill>
                <a:srgbClr val="49BAAF"/>
              </a:solidFill>
            </a:endParaRPr>
          </a:p>
        </p:txBody>
      </p:sp>
    </p:spTree>
    <p:extLst>
      <p:ext uri="{BB962C8B-B14F-4D97-AF65-F5344CB8AC3E}">
        <p14:creationId xmlns:p14="http://schemas.microsoft.com/office/powerpoint/2010/main" val="31178741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3478"/>
            <a:ext cx="25152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p:cNvSpPr txBox="1"/>
          <p:nvPr/>
        </p:nvSpPr>
        <p:spPr>
          <a:xfrm>
            <a:off x="283974" y="252685"/>
            <a:ext cx="2703850" cy="461665"/>
          </a:xfrm>
          <a:prstGeom prst="rect">
            <a:avLst/>
          </a:prstGeom>
          <a:noFill/>
        </p:spPr>
        <p:txBody>
          <a:bodyPr wrap="square" rtlCol="0">
            <a:spAutoFit/>
          </a:bodyPr>
          <a:lstStyle/>
          <a:p>
            <a:r>
              <a:rPr lang="zh-TW" altLang="en-US" sz="2400" b="1" dirty="0">
                <a:solidFill>
                  <a:schemeClr val="accent3"/>
                </a:solidFill>
                <a:latin typeface="微软雅黑" panose="020B0503020204020204" pitchFamily="34" charset="-122"/>
                <a:ea typeface="微软雅黑" panose="020B0503020204020204" pitchFamily="34" charset="-122"/>
              </a:rPr>
              <a:t>能力以及思維</a:t>
            </a:r>
          </a:p>
        </p:txBody>
      </p:sp>
      <p:pic>
        <p:nvPicPr>
          <p:cNvPr id="5" name="圖片 4">
            <a:extLst>
              <a:ext uri="{FF2B5EF4-FFF2-40B4-BE49-F238E27FC236}">
                <a16:creationId xmlns:a16="http://schemas.microsoft.com/office/drawing/2014/main" id="{3491CC74-398D-4EB8-98E1-028993690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131590"/>
            <a:ext cx="1838325" cy="2486025"/>
          </a:xfrm>
          <a:prstGeom prst="rect">
            <a:avLst/>
          </a:prstGeom>
        </p:spPr>
      </p:pic>
      <p:sp>
        <p:nvSpPr>
          <p:cNvPr id="6" name="文字方塊 5">
            <a:extLst>
              <a:ext uri="{FF2B5EF4-FFF2-40B4-BE49-F238E27FC236}">
                <a16:creationId xmlns:a16="http://schemas.microsoft.com/office/drawing/2014/main" id="{D13D9310-6DCA-4B94-9534-6A8802D59676}"/>
              </a:ext>
            </a:extLst>
          </p:cNvPr>
          <p:cNvSpPr txBox="1"/>
          <p:nvPr/>
        </p:nvSpPr>
        <p:spPr>
          <a:xfrm>
            <a:off x="2627784" y="1059582"/>
            <a:ext cx="5973114" cy="1651606"/>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zh-TW" sz="1600" b="1" dirty="0">
                <a:solidFill>
                  <a:schemeClr val="accent3"/>
                </a:solidFill>
                <a:latin typeface="微軟正黑體" panose="020B0604030504040204" pitchFamily="34" charset="-120"/>
                <a:ea typeface="微軟正黑體" panose="020B0604030504040204" pitchFamily="34" charset="-120"/>
              </a:rPr>
              <a:t>Bank4.0 </a:t>
            </a:r>
            <a:r>
              <a:rPr lang="zh-TW" altLang="en-US" sz="1600" b="1" dirty="0">
                <a:solidFill>
                  <a:schemeClr val="accent3"/>
                </a:solidFill>
                <a:latin typeface="微軟正黑體" panose="020B0604030504040204" pitchFamily="34" charset="-120"/>
                <a:ea typeface="微軟正黑體" panose="020B0604030504040204" pitchFamily="34" charset="-120"/>
              </a:rPr>
              <a:t>中一直提到</a:t>
            </a:r>
            <a:r>
              <a:rPr lang="en-US" altLang="zh-TW" sz="1600" b="1" dirty="0">
                <a:solidFill>
                  <a:schemeClr val="accent3"/>
                </a:solidFill>
                <a:latin typeface="微軟正黑體" panose="020B0604030504040204" pitchFamily="34" charset="-120"/>
                <a:ea typeface="微軟正黑體" panose="020B0604030504040204" pitchFamily="34" charset="-120"/>
              </a:rPr>
              <a:t> </a:t>
            </a:r>
            <a:r>
              <a:rPr lang="zh-TW" altLang="en-US" b="1" dirty="0">
                <a:solidFill>
                  <a:schemeClr val="accent3"/>
                </a:solidFill>
                <a:latin typeface="微軟正黑體" panose="020B0604030504040204" pitchFamily="34" charset="-120"/>
                <a:ea typeface="微軟正黑體" panose="020B0604030504040204" pitchFamily="34" charset="-120"/>
              </a:rPr>
              <a:t>「</a:t>
            </a:r>
            <a:r>
              <a:rPr lang="en-US" altLang="zh-TW" b="1" dirty="0">
                <a:solidFill>
                  <a:srgbClr val="FF0000"/>
                </a:solidFill>
                <a:latin typeface="微軟正黑體" panose="020B0604030504040204" pitchFamily="34" charset="-120"/>
                <a:ea typeface="微軟正黑體" panose="020B0604030504040204" pitchFamily="34" charset="-120"/>
              </a:rPr>
              <a:t>“Utility is King” </a:t>
            </a:r>
            <a:r>
              <a:rPr lang="zh-TW" altLang="en-US" b="1" dirty="0">
                <a:solidFill>
                  <a:srgbClr val="FF0000"/>
                </a:solidFill>
                <a:latin typeface="微軟正黑體" panose="020B0604030504040204" pitchFamily="34" charset="-120"/>
                <a:ea typeface="微軟正黑體" panose="020B0604030504040204" pitchFamily="34" charset="-120"/>
              </a:rPr>
              <a:t>功能為王</a:t>
            </a:r>
            <a:r>
              <a:rPr lang="zh-TW" altLang="en-US" b="1" dirty="0">
                <a:solidFill>
                  <a:schemeClr val="accent3"/>
                </a:solidFill>
                <a:latin typeface="微軟正黑體" panose="020B0604030504040204" pitchFamily="34" charset="-120"/>
                <a:ea typeface="微軟正黑體" panose="020B0604030504040204" pitchFamily="34" charset="-120"/>
              </a:rPr>
              <a:t>」</a:t>
            </a:r>
            <a:endParaRPr lang="en-US" altLang="zh-TW" b="1" dirty="0">
              <a:solidFill>
                <a:schemeClr val="accent3"/>
              </a:solidFill>
              <a:latin typeface="微軟正黑體" panose="020B0604030504040204" pitchFamily="34" charset="-120"/>
              <a:ea typeface="微軟正黑體" panose="020B0604030504040204" pitchFamily="34" charset="-120"/>
            </a:endParaRPr>
          </a:p>
          <a:p>
            <a:pPr marL="171450" indent="-171450">
              <a:lnSpc>
                <a:spcPct val="150000"/>
              </a:lnSpc>
              <a:buFont typeface="Arial" panose="020B0604020202020204" pitchFamily="34" charset="0"/>
              <a:buChar char="•"/>
            </a:pPr>
            <a:r>
              <a:rPr lang="en-US" altLang="zh-TW" sz="1600" b="1" dirty="0">
                <a:solidFill>
                  <a:schemeClr val="accent3"/>
                </a:solidFill>
                <a:latin typeface="微軟正黑體" panose="020B0604030504040204" pitchFamily="34" charset="-120"/>
                <a:ea typeface="微軟正黑體" panose="020B0604030504040204" pitchFamily="34" charset="-120"/>
              </a:rPr>
              <a:t>Bank4.0 </a:t>
            </a:r>
            <a:r>
              <a:rPr lang="zh-TW" altLang="en-US" sz="1600" b="1" dirty="0">
                <a:solidFill>
                  <a:schemeClr val="accent3"/>
                </a:solidFill>
                <a:latin typeface="微軟正黑體" panose="020B0604030504040204" pitchFamily="34" charset="-120"/>
                <a:ea typeface="微軟正黑體" panose="020B0604030504040204" pitchFamily="34" charset="-120"/>
              </a:rPr>
              <a:t>中也提及：改變不單純技術，更多的是改變業務模式</a:t>
            </a:r>
            <a:endParaRPr lang="en-US" altLang="zh-TW" sz="1600" b="1" dirty="0">
              <a:solidFill>
                <a:schemeClr val="accent3"/>
              </a:solidFill>
              <a:latin typeface="微軟正黑體" panose="020B0604030504040204" pitchFamily="34" charset="-120"/>
              <a:ea typeface="微軟正黑體" panose="020B0604030504040204" pitchFamily="34" charset="-120"/>
            </a:endParaRPr>
          </a:p>
          <a:p>
            <a:pPr>
              <a:lnSpc>
                <a:spcPct val="150000"/>
              </a:lnSpc>
            </a:pPr>
            <a:endPar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endParaRPr>
          </a:p>
          <a:p>
            <a:pPr algn="ctr">
              <a:lnSpc>
                <a:spcPct val="150000"/>
              </a:lnSpc>
            </a:pPr>
            <a:r>
              <a:rPr lang="en-US" altLang="zh-TW" sz="2000" b="1" dirty="0">
                <a:solidFill>
                  <a:schemeClr val="accent3"/>
                </a:solidFill>
                <a:latin typeface="微軟正黑體" panose="020B0604030504040204" pitchFamily="34" charset="-120"/>
                <a:ea typeface="微軟正黑體" panose="020B0604030504040204" pitchFamily="34" charset="-120"/>
              </a:rPr>
              <a:t>Banking </a:t>
            </a:r>
            <a:r>
              <a:rPr lang="en-US" altLang="zh-TW" sz="2000" b="1" dirty="0" err="1">
                <a:solidFill>
                  <a:schemeClr val="accent3"/>
                </a:solidFill>
                <a:latin typeface="微軟正黑體" panose="020B0604030504040204" pitchFamily="34" charset="-120"/>
                <a:ea typeface="微軟正黑體" panose="020B0604030504040204" pitchFamily="34" charset="-120"/>
              </a:rPr>
              <a:t>EveryWhere</a:t>
            </a:r>
            <a:r>
              <a:rPr lang="en-US" altLang="zh-TW" sz="2000" b="1" dirty="0">
                <a:solidFill>
                  <a:schemeClr val="accent3"/>
                </a:solidFill>
                <a:latin typeface="微軟正黑體" panose="020B0604030504040204" pitchFamily="34" charset="-120"/>
                <a:ea typeface="微軟正黑體" panose="020B0604030504040204" pitchFamily="34" charset="-120"/>
              </a:rPr>
              <a:t>, </a:t>
            </a:r>
            <a:r>
              <a:rPr lang="en-US" altLang="zh-TW" sz="2000" b="1" dirty="0" err="1">
                <a:solidFill>
                  <a:schemeClr val="accent3"/>
                </a:solidFill>
                <a:latin typeface="微軟正黑體" panose="020B0604030504040204" pitchFamily="34" charset="-120"/>
                <a:ea typeface="微軟正黑體" panose="020B0604030504040204" pitchFamily="34" charset="-120"/>
              </a:rPr>
              <a:t>Nerver</a:t>
            </a:r>
            <a:r>
              <a:rPr lang="en-US" altLang="zh-TW" sz="2000" b="1" dirty="0">
                <a:solidFill>
                  <a:schemeClr val="accent3"/>
                </a:solidFill>
                <a:latin typeface="微軟正黑體" panose="020B0604030504040204" pitchFamily="34" charset="-120"/>
                <a:ea typeface="微軟正黑體" panose="020B0604030504040204" pitchFamily="34" charset="-120"/>
              </a:rPr>
              <a:t> at a Bank ! </a:t>
            </a:r>
            <a:endParaRPr lang="zh-TW" altLang="en-US" sz="1600" b="1" dirty="0">
              <a:solidFill>
                <a:schemeClr val="accent3"/>
              </a:solidFill>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8834AC4C-6812-4787-B6AC-66241D493BEA}"/>
              </a:ext>
            </a:extLst>
          </p:cNvPr>
          <p:cNvSpPr txBox="1"/>
          <p:nvPr/>
        </p:nvSpPr>
        <p:spPr>
          <a:xfrm>
            <a:off x="2590005" y="3219822"/>
            <a:ext cx="6048672" cy="115506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TW" altLang="en-US" sz="1600" b="1" dirty="0">
                <a:solidFill>
                  <a:schemeClr val="accent3"/>
                </a:solidFill>
                <a:latin typeface="微軟正黑體" panose="020B0604030504040204" pitchFamily="34" charset="-120"/>
                <a:ea typeface="微軟正黑體" panose="020B0604030504040204" pitchFamily="34" charset="-120"/>
              </a:rPr>
              <a:t>意味著未來銀行在數位轉型過程中，除了要不斷提升技術外，應該需要加入更多跨領域人才進入原本體系，才能夠在原本就有的業務模式上發生改變！</a:t>
            </a:r>
            <a:endParaRPr lang="en-US" altLang="zh-TW" sz="1600" b="1" dirty="0">
              <a:solidFill>
                <a:schemeClr val="accent3"/>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73271466"/>
      </p:ext>
    </p:extLst>
  </p:cSld>
  <p:clrMapOvr>
    <a:masterClrMapping/>
  </p:clrMapOvr>
  <mc:AlternateContent xmlns:mc="http://schemas.openxmlformats.org/markup-compatibility/2006" xmlns:p14="http://schemas.microsoft.com/office/powerpoint/2010/main">
    <mc:Choice Requires="p14">
      <p:transition spd="slow" p14:dur="2000" advClick="0">
        <p:cut/>
      </p:transition>
    </mc:Choice>
    <mc:Fallback xmlns="">
      <p:transition spd="slow" advClick="0">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9F9A515C-3014-423C-B721-A6D0D594BD5D}"/>
              </a:ext>
            </a:extLst>
          </p:cNvPr>
          <p:cNvSpPr/>
          <p:nvPr/>
        </p:nvSpPr>
        <p:spPr>
          <a:xfrm>
            <a:off x="4954587" y="1857088"/>
            <a:ext cx="4644570" cy="584775"/>
          </a:xfrm>
          <a:prstGeom prst="rect">
            <a:avLst/>
          </a:prstGeom>
        </p:spPr>
        <p:txBody>
          <a:bodyPr wrap="square">
            <a:spAutoFit/>
          </a:bodyPr>
          <a:lstStyle/>
          <a:p>
            <a:pPr fontAlgn="auto">
              <a:spcBef>
                <a:spcPts val="0"/>
              </a:spcBef>
              <a:spcAft>
                <a:spcPts val="0"/>
              </a:spcAft>
              <a:defRPr/>
            </a:pPr>
            <a:r>
              <a:rPr lang="zh-TW" altLang="en-US" sz="3200" b="1" spc="300" dirty="0">
                <a:solidFill>
                  <a:schemeClr val="accent5"/>
                </a:solidFill>
                <a:latin typeface="微软雅黑" panose="020B0503020204020204" pitchFamily="34" charset="-122"/>
                <a:ea typeface="微软雅黑" panose="020B0503020204020204" pitchFamily="34" charset="-122"/>
                <a:cs typeface="+mn-ea"/>
                <a:sym typeface="+mn-lt"/>
              </a:rPr>
              <a:t>自我介紹</a:t>
            </a:r>
            <a:endParaRPr lang="zh-CN" altLang="en-US" sz="3200" b="1" spc="300" dirty="0">
              <a:solidFill>
                <a:schemeClr val="accent5"/>
              </a:solidFill>
              <a:latin typeface="微软雅黑" panose="020B0503020204020204" pitchFamily="34" charset="-122"/>
              <a:ea typeface="微软雅黑" panose="020B0503020204020204" pitchFamily="34" charset="-122"/>
              <a:cs typeface="+mn-ea"/>
              <a:sym typeface="+mn-lt"/>
            </a:endParaRPr>
          </a:p>
        </p:txBody>
      </p:sp>
      <p:grpSp>
        <p:nvGrpSpPr>
          <p:cNvPr id="2" name="组合 1">
            <a:extLst>
              <a:ext uri="{FF2B5EF4-FFF2-40B4-BE49-F238E27FC236}">
                <a16:creationId xmlns:a16="http://schemas.microsoft.com/office/drawing/2014/main" id="{BBD0A024-ECDA-4E63-9FF3-CD6B44745F61}"/>
              </a:ext>
            </a:extLst>
          </p:cNvPr>
          <p:cNvGrpSpPr/>
          <p:nvPr/>
        </p:nvGrpSpPr>
        <p:grpSpPr>
          <a:xfrm>
            <a:off x="827088" y="11113"/>
            <a:ext cx="3898900" cy="5143501"/>
            <a:chOff x="827088" y="11113"/>
            <a:chExt cx="3898900" cy="5143501"/>
          </a:xfrm>
        </p:grpSpPr>
        <p:sp>
          <p:nvSpPr>
            <p:cNvPr id="13" name="AutoShape 50">
              <a:extLst>
                <a:ext uri="{FF2B5EF4-FFF2-40B4-BE49-F238E27FC236}">
                  <a16:creationId xmlns:a16="http://schemas.microsoft.com/office/drawing/2014/main" id="{D1D2C51A-EFE7-4808-AFF5-C4AA80D1BEA9}"/>
                </a:ext>
              </a:extLst>
            </p:cNvPr>
            <p:cNvSpPr>
              <a:spLocks noChangeAspect="1" noChangeArrowheads="1" noTextEdit="1"/>
            </p:cNvSpPr>
            <p:nvPr/>
          </p:nvSpPr>
          <p:spPr bwMode="auto">
            <a:xfrm>
              <a:off x="827088" y="11113"/>
              <a:ext cx="38989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52">
              <a:extLst>
                <a:ext uri="{FF2B5EF4-FFF2-40B4-BE49-F238E27FC236}">
                  <a16:creationId xmlns:a16="http://schemas.microsoft.com/office/drawing/2014/main" id="{E341BE16-AB7C-4182-AB0B-DF5D3C27AAC4}"/>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53">
              <a:extLst>
                <a:ext uri="{FF2B5EF4-FFF2-40B4-BE49-F238E27FC236}">
                  <a16:creationId xmlns:a16="http://schemas.microsoft.com/office/drawing/2014/main" id="{D85C50D4-8AC6-4359-A769-85F840513799}"/>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54">
              <a:extLst>
                <a:ext uri="{FF2B5EF4-FFF2-40B4-BE49-F238E27FC236}">
                  <a16:creationId xmlns:a16="http://schemas.microsoft.com/office/drawing/2014/main" id="{610CB3EA-0601-4BF4-AD51-8C3884051E17}"/>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55">
              <a:extLst>
                <a:ext uri="{FF2B5EF4-FFF2-40B4-BE49-F238E27FC236}">
                  <a16:creationId xmlns:a16="http://schemas.microsoft.com/office/drawing/2014/main" id="{C3602B68-3184-46D5-B898-AAB4504111C4}"/>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56">
              <a:extLst>
                <a:ext uri="{FF2B5EF4-FFF2-40B4-BE49-F238E27FC236}">
                  <a16:creationId xmlns:a16="http://schemas.microsoft.com/office/drawing/2014/main" id="{060B66AD-AEC0-4BDD-BC7A-9C44F0265F8C}"/>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57">
              <a:extLst>
                <a:ext uri="{FF2B5EF4-FFF2-40B4-BE49-F238E27FC236}">
                  <a16:creationId xmlns:a16="http://schemas.microsoft.com/office/drawing/2014/main" id="{66448DAC-2D0F-46C7-BB2E-5D93FA2A7C14}"/>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58">
              <a:extLst>
                <a:ext uri="{FF2B5EF4-FFF2-40B4-BE49-F238E27FC236}">
                  <a16:creationId xmlns:a16="http://schemas.microsoft.com/office/drawing/2014/main" id="{E4F36E64-BDDB-4B71-9AA9-21CCDBB466F5}"/>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9">
              <a:extLst>
                <a:ext uri="{FF2B5EF4-FFF2-40B4-BE49-F238E27FC236}">
                  <a16:creationId xmlns:a16="http://schemas.microsoft.com/office/drawing/2014/main" id="{90FA5334-F2F1-428B-8F4F-A36CE4E9B1BA}"/>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0">
              <a:extLst>
                <a:ext uri="{FF2B5EF4-FFF2-40B4-BE49-F238E27FC236}">
                  <a16:creationId xmlns:a16="http://schemas.microsoft.com/office/drawing/2014/main" id="{7B3E9E25-4055-4DA4-A0D8-406FF7736B9B}"/>
                </a:ext>
              </a:extLst>
            </p:cNvPr>
            <p:cNvSpPr>
              <a:spLocks/>
            </p:cNvSpPr>
            <p:nvPr/>
          </p:nvSpPr>
          <p:spPr bwMode="auto">
            <a:xfrm>
              <a:off x="2011363" y="3421063"/>
              <a:ext cx="646113" cy="646113"/>
            </a:xfrm>
            <a:custGeom>
              <a:avLst/>
              <a:gdLst>
                <a:gd name="T0" fmla="*/ 407 w 407"/>
                <a:gd name="T1" fmla="*/ 203 h 407"/>
                <a:gd name="T2" fmla="*/ 203 w 407"/>
                <a:gd name="T3" fmla="*/ 407 h 407"/>
                <a:gd name="T4" fmla="*/ 0 w 407"/>
                <a:gd name="T5" fmla="*/ 203 h 407"/>
                <a:gd name="T6" fmla="*/ 203 w 407"/>
                <a:gd name="T7" fmla="*/ 0 h 407"/>
                <a:gd name="T8" fmla="*/ 407 w 407"/>
                <a:gd name="T9" fmla="*/ 203 h 407"/>
              </a:gdLst>
              <a:ahLst/>
              <a:cxnLst>
                <a:cxn ang="0">
                  <a:pos x="T0" y="T1"/>
                </a:cxn>
                <a:cxn ang="0">
                  <a:pos x="T2" y="T3"/>
                </a:cxn>
                <a:cxn ang="0">
                  <a:pos x="T4" y="T5"/>
                </a:cxn>
                <a:cxn ang="0">
                  <a:pos x="T6" y="T7"/>
                </a:cxn>
                <a:cxn ang="0">
                  <a:pos x="T8" y="T9"/>
                </a:cxn>
              </a:cxnLst>
              <a:rect l="0" t="0" r="r" b="b"/>
              <a:pathLst>
                <a:path w="407" h="407">
                  <a:moveTo>
                    <a:pt x="407" y="203"/>
                  </a:moveTo>
                  <a:lnTo>
                    <a:pt x="203" y="407"/>
                  </a:lnTo>
                  <a:lnTo>
                    <a:pt x="0" y="203"/>
                  </a:lnTo>
                  <a:lnTo>
                    <a:pt x="203" y="0"/>
                  </a:lnTo>
                  <a:lnTo>
                    <a:pt x="407"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1">
              <a:extLst>
                <a:ext uri="{FF2B5EF4-FFF2-40B4-BE49-F238E27FC236}">
                  <a16:creationId xmlns:a16="http://schemas.microsoft.com/office/drawing/2014/main" id="{92027263-FACD-429B-A5C9-590ECDCF265A}"/>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close/>
                  <a:moveTo>
                    <a:pt x="478" y="0"/>
                  </a:moveTo>
                  <a:lnTo>
                    <a:pt x="469" y="0"/>
                  </a:lnTo>
                  <a:lnTo>
                    <a:pt x="52" y="417"/>
                  </a:lnTo>
                  <a:lnTo>
                    <a:pt x="56" y="421"/>
                  </a:lnTo>
                  <a:lnTo>
                    <a:pt x="478"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62">
              <a:extLst>
                <a:ext uri="{FF2B5EF4-FFF2-40B4-BE49-F238E27FC236}">
                  <a16:creationId xmlns:a16="http://schemas.microsoft.com/office/drawing/2014/main" id="{36B41FBD-358E-4A88-9D72-B1D006C24463}"/>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moveTo>
                    <a:pt x="478" y="0"/>
                  </a:moveTo>
                  <a:lnTo>
                    <a:pt x="469" y="0"/>
                  </a:lnTo>
                  <a:lnTo>
                    <a:pt x="52" y="417"/>
                  </a:lnTo>
                  <a:lnTo>
                    <a:pt x="56" y="421"/>
                  </a:lnTo>
                  <a:lnTo>
                    <a:pt x="4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3">
              <a:extLst>
                <a:ext uri="{FF2B5EF4-FFF2-40B4-BE49-F238E27FC236}">
                  <a16:creationId xmlns:a16="http://schemas.microsoft.com/office/drawing/2014/main" id="{3B89414C-1847-478E-9BDD-12963D5FAA45}"/>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4">
              <a:extLst>
                <a:ext uri="{FF2B5EF4-FFF2-40B4-BE49-F238E27FC236}">
                  <a16:creationId xmlns:a16="http://schemas.microsoft.com/office/drawing/2014/main" id="{A88D966D-1322-46E5-9613-603621DD5EF6}"/>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5">
              <a:extLst>
                <a:ext uri="{FF2B5EF4-FFF2-40B4-BE49-F238E27FC236}">
                  <a16:creationId xmlns:a16="http://schemas.microsoft.com/office/drawing/2014/main" id="{528EBF43-20E3-4498-A96B-8F920F0C5D5C}"/>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close/>
                  <a:moveTo>
                    <a:pt x="518" y="518"/>
                  </a:moveTo>
                  <a:lnTo>
                    <a:pt x="513" y="523"/>
                  </a:lnTo>
                  <a:lnTo>
                    <a:pt x="597" y="606"/>
                  </a:lnTo>
                  <a:lnTo>
                    <a:pt x="602" y="602"/>
                  </a:lnTo>
                  <a:lnTo>
                    <a:pt x="518" y="518"/>
                  </a:lnTo>
                  <a:close/>
                  <a:moveTo>
                    <a:pt x="0" y="0"/>
                  </a:moveTo>
                  <a:lnTo>
                    <a:pt x="0" y="0"/>
                  </a:lnTo>
                  <a:lnTo>
                    <a:pt x="0" y="9"/>
                  </a:lnTo>
                  <a:lnTo>
                    <a:pt x="0" y="9"/>
                  </a:lnTo>
                  <a:lnTo>
                    <a:pt x="211" y="219"/>
                  </a:lnTo>
                  <a:lnTo>
                    <a:pt x="215" y="215"/>
                  </a:lnTo>
                  <a:lnTo>
                    <a:pt x="3" y="2"/>
                  </a:lnTo>
                  <a:lnTo>
                    <a:pt x="0"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6">
              <a:extLst>
                <a:ext uri="{FF2B5EF4-FFF2-40B4-BE49-F238E27FC236}">
                  <a16:creationId xmlns:a16="http://schemas.microsoft.com/office/drawing/2014/main" id="{7F1DA623-30FD-44AB-A3AF-2A7796579C59}"/>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moveTo>
                    <a:pt x="518" y="518"/>
                  </a:moveTo>
                  <a:lnTo>
                    <a:pt x="513" y="523"/>
                  </a:lnTo>
                  <a:lnTo>
                    <a:pt x="597" y="606"/>
                  </a:lnTo>
                  <a:lnTo>
                    <a:pt x="602" y="602"/>
                  </a:lnTo>
                  <a:lnTo>
                    <a:pt x="518" y="518"/>
                  </a:lnTo>
                  <a:moveTo>
                    <a:pt x="0" y="0"/>
                  </a:moveTo>
                  <a:lnTo>
                    <a:pt x="0" y="0"/>
                  </a:lnTo>
                  <a:lnTo>
                    <a:pt x="0" y="9"/>
                  </a:lnTo>
                  <a:lnTo>
                    <a:pt x="0" y="9"/>
                  </a:lnTo>
                  <a:lnTo>
                    <a:pt x="211" y="219"/>
                  </a:lnTo>
                  <a:lnTo>
                    <a:pt x="215" y="215"/>
                  </a:ln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7">
              <a:extLst>
                <a:ext uri="{FF2B5EF4-FFF2-40B4-BE49-F238E27FC236}">
                  <a16:creationId xmlns:a16="http://schemas.microsoft.com/office/drawing/2014/main" id="{1D41F04F-627F-4EA6-B6B5-76958D6B15B1}"/>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close/>
                </a:path>
              </a:pathLst>
            </a:custGeom>
            <a:solidFill>
              <a:srgbClr val="0080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8">
              <a:extLst>
                <a:ext uri="{FF2B5EF4-FFF2-40B4-BE49-F238E27FC236}">
                  <a16:creationId xmlns:a16="http://schemas.microsoft.com/office/drawing/2014/main" id="{A271C72C-64A4-469E-B65D-FD4BE9729206}"/>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9">
              <a:extLst>
                <a:ext uri="{FF2B5EF4-FFF2-40B4-BE49-F238E27FC236}">
                  <a16:creationId xmlns:a16="http://schemas.microsoft.com/office/drawing/2014/main" id="{1A55E165-38AB-47E2-A519-5A3D98193619}"/>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70">
              <a:extLst>
                <a:ext uri="{FF2B5EF4-FFF2-40B4-BE49-F238E27FC236}">
                  <a16:creationId xmlns:a16="http://schemas.microsoft.com/office/drawing/2014/main" id="{6A576B1A-76B2-49F4-BAE4-E750036CF82A}"/>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71">
              <a:extLst>
                <a:ext uri="{FF2B5EF4-FFF2-40B4-BE49-F238E27FC236}">
                  <a16:creationId xmlns:a16="http://schemas.microsoft.com/office/drawing/2014/main" id="{69560AD1-F3B8-4616-BEB5-E50F7D427E8B}"/>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close/>
                </a:path>
              </a:pathLst>
            </a:custGeom>
            <a:solidFill>
              <a:srgbClr val="009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72">
              <a:extLst>
                <a:ext uri="{FF2B5EF4-FFF2-40B4-BE49-F238E27FC236}">
                  <a16:creationId xmlns:a16="http://schemas.microsoft.com/office/drawing/2014/main" id="{74A25213-CA34-4118-A3EC-345D0A7A284A}"/>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73">
              <a:extLst>
                <a:ext uri="{FF2B5EF4-FFF2-40B4-BE49-F238E27FC236}">
                  <a16:creationId xmlns:a16="http://schemas.microsoft.com/office/drawing/2014/main" id="{EE4A33A4-9761-4ACE-AD1B-74D6DFB36300}"/>
                </a:ext>
              </a:extLst>
            </p:cNvPr>
            <p:cNvSpPr>
              <a:spLocks/>
            </p:cNvSpPr>
            <p:nvPr/>
          </p:nvSpPr>
          <p:spPr bwMode="auto">
            <a:xfrm>
              <a:off x="1492251" y="846138"/>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74">
              <a:extLst>
                <a:ext uri="{FF2B5EF4-FFF2-40B4-BE49-F238E27FC236}">
                  <a16:creationId xmlns:a16="http://schemas.microsoft.com/office/drawing/2014/main" id="{07556D43-12AD-4F2C-97E6-653A3312A247}"/>
                </a:ext>
              </a:extLst>
            </p:cNvPr>
            <p:cNvSpPr>
              <a:spLocks/>
            </p:cNvSpPr>
            <p:nvPr/>
          </p:nvSpPr>
          <p:spPr bwMode="auto">
            <a:xfrm>
              <a:off x="3478213" y="2135188"/>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74">
              <a:extLst>
                <a:ext uri="{FF2B5EF4-FFF2-40B4-BE49-F238E27FC236}">
                  <a16:creationId xmlns:a16="http://schemas.microsoft.com/office/drawing/2014/main" id="{C5F7E720-3F27-4F63-9405-AEA23FAF6865}"/>
                </a:ext>
              </a:extLst>
            </p:cNvPr>
            <p:cNvSpPr>
              <a:spLocks/>
            </p:cNvSpPr>
            <p:nvPr/>
          </p:nvSpPr>
          <p:spPr bwMode="auto">
            <a:xfrm>
              <a:off x="988214" y="2949729"/>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4">
              <a:extLst>
                <a:ext uri="{FF2B5EF4-FFF2-40B4-BE49-F238E27FC236}">
                  <a16:creationId xmlns:a16="http://schemas.microsoft.com/office/drawing/2014/main" id="{68851D43-6B95-4E29-8313-7720EC06745D}"/>
                </a:ext>
              </a:extLst>
            </p:cNvPr>
            <p:cNvSpPr>
              <a:spLocks/>
            </p:cNvSpPr>
            <p:nvPr/>
          </p:nvSpPr>
          <p:spPr bwMode="auto">
            <a:xfrm>
              <a:off x="2455941" y="4322835"/>
              <a:ext cx="466336" cy="465617"/>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00647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矩形 11">
              <a:extLst>
                <a:ext uri="{FF2B5EF4-FFF2-40B4-BE49-F238E27FC236}">
                  <a16:creationId xmlns:a16="http://schemas.microsoft.com/office/drawing/2014/main" id="{649502B5-76CB-4081-84BA-65F7FE16294C}"/>
                </a:ext>
              </a:extLst>
            </p:cNvPr>
            <p:cNvSpPr/>
            <p:nvPr/>
          </p:nvSpPr>
          <p:spPr>
            <a:xfrm>
              <a:off x="2318871" y="1500308"/>
              <a:ext cx="948673" cy="1107996"/>
            </a:xfrm>
            <a:prstGeom prst="rect">
              <a:avLst/>
            </a:prstGeom>
          </p:spPr>
          <p:txBody>
            <a:bodyPr wrap="square">
              <a:spAutoFit/>
            </a:bodyPr>
            <a:lstStyle/>
            <a:p>
              <a:pPr fontAlgn="auto">
                <a:spcBef>
                  <a:spcPts val="0"/>
                </a:spcBef>
                <a:spcAft>
                  <a:spcPts val="0"/>
                </a:spcAft>
                <a:defRPr/>
              </a:pPr>
              <a:r>
                <a:rPr lang="en-US" altLang="zh-CN" sz="6600" spc="300" dirty="0">
                  <a:latin typeface="Agency FB" panose="020B0503020202020204" pitchFamily="34" charset="0"/>
                  <a:ea typeface="+mn-ea"/>
                  <a:cs typeface="+mn-ea"/>
                  <a:sym typeface="+mn-lt"/>
                </a:rPr>
                <a:t>01</a:t>
              </a:r>
              <a:endParaRPr lang="zh-CN" altLang="en-US" sz="6600" spc="300" dirty="0">
                <a:latin typeface="Agency FB" panose="020B0503020202020204" pitchFamily="34" charset="0"/>
                <a:ea typeface="+mn-ea"/>
                <a:cs typeface="+mn-ea"/>
                <a:sym typeface="+mn-lt"/>
              </a:endParaRPr>
            </a:p>
          </p:txBody>
        </p:sp>
      </p:grpSp>
    </p:spTree>
    <p:extLst>
      <p:ext uri="{BB962C8B-B14F-4D97-AF65-F5344CB8AC3E}">
        <p14:creationId xmlns:p14="http://schemas.microsoft.com/office/powerpoint/2010/main" val="1887288344"/>
      </p:ext>
    </p:extLst>
  </p:cSld>
  <p:clrMapOvr>
    <a:masterClrMapping/>
  </p:clrMapOvr>
  <mc:AlternateContent xmlns:mc="http://schemas.openxmlformats.org/markup-compatibility/2006" xmlns:p14="http://schemas.microsoft.com/office/powerpoint/2010/main">
    <mc:Choice Requires="p14">
      <p:transition spd="slow" p14:dur="2000" advClick="0">
        <p:cut/>
      </p:transition>
    </mc:Choice>
    <mc:Fallback xmlns="">
      <p:transition spd="slow" advClick="0">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5942A17-0911-4CEF-A535-02F60AC041B5}"/>
              </a:ext>
            </a:extLst>
          </p:cNvPr>
          <p:cNvSpPr/>
          <p:nvPr/>
        </p:nvSpPr>
        <p:spPr>
          <a:xfrm>
            <a:off x="0" y="123478"/>
            <a:ext cx="25152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A691AE24-159B-488D-A7B9-6238E130431D}"/>
              </a:ext>
            </a:extLst>
          </p:cNvPr>
          <p:cNvSpPr txBox="1"/>
          <p:nvPr/>
        </p:nvSpPr>
        <p:spPr>
          <a:xfrm>
            <a:off x="283974" y="252685"/>
            <a:ext cx="2703850" cy="461665"/>
          </a:xfrm>
          <a:prstGeom prst="rect">
            <a:avLst/>
          </a:prstGeom>
          <a:noFill/>
        </p:spPr>
        <p:txBody>
          <a:bodyPr wrap="square" rtlCol="0">
            <a:spAutoFit/>
          </a:bodyPr>
          <a:lstStyle/>
          <a:p>
            <a:r>
              <a:rPr lang="zh-TW" altLang="en-US" sz="2400" b="1" dirty="0">
                <a:solidFill>
                  <a:schemeClr val="accent3"/>
                </a:solidFill>
                <a:latin typeface="微软雅黑" panose="020B0503020204020204" pitchFamily="34" charset="-122"/>
                <a:ea typeface="微软雅黑" panose="020B0503020204020204" pitchFamily="34" charset="-122"/>
              </a:rPr>
              <a:t>能力以及思維</a:t>
            </a:r>
          </a:p>
        </p:txBody>
      </p:sp>
      <p:grpSp>
        <p:nvGrpSpPr>
          <p:cNvPr id="4" name="800a0e2b-86fe-4698-a298-537cdbbbd8b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9C0D71B-743A-44E6-902D-3BAD28560DEF}"/>
              </a:ext>
            </a:extLst>
          </p:cNvPr>
          <p:cNvGrpSpPr>
            <a:grpSpLocks noChangeAspect="1"/>
          </p:cNvGrpSpPr>
          <p:nvPr>
            <p:custDataLst>
              <p:tags r:id="rId1"/>
            </p:custDataLst>
          </p:nvPr>
        </p:nvGrpSpPr>
        <p:grpSpPr>
          <a:xfrm>
            <a:off x="125760" y="1990120"/>
            <a:ext cx="3178621" cy="3029902"/>
            <a:chOff x="3549650" y="1063625"/>
            <a:chExt cx="5089525" cy="4851400"/>
          </a:xfrm>
        </p:grpSpPr>
        <p:sp>
          <p:nvSpPr>
            <p:cNvPr id="5" name="ïṥľíḓê">
              <a:extLst>
                <a:ext uri="{FF2B5EF4-FFF2-40B4-BE49-F238E27FC236}">
                  <a16:creationId xmlns:a16="http://schemas.microsoft.com/office/drawing/2014/main" id="{2DBB861E-24C5-41CC-A174-F401EEF65B64}"/>
                </a:ext>
              </a:extLst>
            </p:cNvPr>
            <p:cNvSpPr/>
            <p:nvPr/>
          </p:nvSpPr>
          <p:spPr bwMode="auto">
            <a:xfrm>
              <a:off x="3549650" y="3276600"/>
              <a:ext cx="5089525" cy="2638425"/>
            </a:xfrm>
            <a:custGeom>
              <a:avLst/>
              <a:gdLst>
                <a:gd name="T0" fmla="*/ 1597 w 1943"/>
                <a:gd name="T1" fmla="*/ 179 h 1009"/>
                <a:gd name="T2" fmla="*/ 1597 w 1943"/>
                <a:gd name="T3" fmla="*/ 829 h 1009"/>
                <a:gd name="T4" fmla="*/ 345 w 1943"/>
                <a:gd name="T5" fmla="*/ 829 h 1009"/>
                <a:gd name="T6" fmla="*/ 345 w 1943"/>
                <a:gd name="T7" fmla="*/ 179 h 1009"/>
                <a:gd name="T8" fmla="*/ 1597 w 1943"/>
                <a:gd name="T9" fmla="*/ 179 h 1009"/>
              </a:gdLst>
              <a:ahLst/>
              <a:cxnLst>
                <a:cxn ang="0">
                  <a:pos x="T0" y="T1"/>
                </a:cxn>
                <a:cxn ang="0">
                  <a:pos x="T2" y="T3"/>
                </a:cxn>
                <a:cxn ang="0">
                  <a:pos x="T4" y="T5"/>
                </a:cxn>
                <a:cxn ang="0">
                  <a:pos x="T6" y="T7"/>
                </a:cxn>
                <a:cxn ang="0">
                  <a:pos x="T8" y="T9"/>
                </a:cxn>
              </a:cxnLst>
              <a:rect l="0" t="0" r="r" b="b"/>
              <a:pathLst>
                <a:path w="1943" h="1009">
                  <a:moveTo>
                    <a:pt x="1597" y="179"/>
                  </a:moveTo>
                  <a:cubicBezTo>
                    <a:pt x="1943" y="359"/>
                    <a:pt x="1943" y="650"/>
                    <a:pt x="1597" y="829"/>
                  </a:cubicBezTo>
                  <a:cubicBezTo>
                    <a:pt x="1251" y="1009"/>
                    <a:pt x="691" y="1009"/>
                    <a:pt x="345" y="829"/>
                  </a:cubicBezTo>
                  <a:cubicBezTo>
                    <a:pt x="0" y="650"/>
                    <a:pt x="0" y="359"/>
                    <a:pt x="345" y="179"/>
                  </a:cubicBezTo>
                  <a:cubicBezTo>
                    <a:pt x="691" y="0"/>
                    <a:pt x="1251" y="0"/>
                    <a:pt x="1597" y="179"/>
                  </a:cubicBezTo>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 name="ïsļíḍé">
              <a:extLst>
                <a:ext uri="{FF2B5EF4-FFF2-40B4-BE49-F238E27FC236}">
                  <a16:creationId xmlns:a16="http://schemas.microsoft.com/office/drawing/2014/main" id="{D4A570E3-CF1D-4A2E-961C-01842C206918}"/>
                </a:ext>
              </a:extLst>
            </p:cNvPr>
            <p:cNvSpPr/>
            <p:nvPr/>
          </p:nvSpPr>
          <p:spPr bwMode="auto">
            <a:xfrm>
              <a:off x="7140575" y="4529138"/>
              <a:ext cx="1139825" cy="693738"/>
            </a:xfrm>
            <a:custGeom>
              <a:avLst/>
              <a:gdLst>
                <a:gd name="T0" fmla="*/ 358 w 435"/>
                <a:gd name="T1" fmla="*/ 218 h 265"/>
                <a:gd name="T2" fmla="*/ 77 w 435"/>
                <a:gd name="T3" fmla="*/ 218 h 265"/>
                <a:gd name="T4" fmla="*/ 77 w 435"/>
                <a:gd name="T5" fmla="*/ 47 h 265"/>
                <a:gd name="T6" fmla="*/ 358 w 435"/>
                <a:gd name="T7" fmla="*/ 47 h 265"/>
                <a:gd name="T8" fmla="*/ 358 w 435"/>
                <a:gd name="T9" fmla="*/ 218 h 265"/>
              </a:gdLst>
              <a:ahLst/>
              <a:cxnLst>
                <a:cxn ang="0">
                  <a:pos x="T0" y="T1"/>
                </a:cxn>
                <a:cxn ang="0">
                  <a:pos x="T2" y="T3"/>
                </a:cxn>
                <a:cxn ang="0">
                  <a:pos x="T4" y="T5"/>
                </a:cxn>
                <a:cxn ang="0">
                  <a:pos x="T6" y="T7"/>
                </a:cxn>
                <a:cxn ang="0">
                  <a:pos x="T8" y="T9"/>
                </a:cxn>
              </a:cxnLst>
              <a:rect l="0" t="0" r="r" b="b"/>
              <a:pathLst>
                <a:path w="435" h="265">
                  <a:moveTo>
                    <a:pt x="358" y="218"/>
                  </a:moveTo>
                  <a:cubicBezTo>
                    <a:pt x="280" y="265"/>
                    <a:pt x="155" y="265"/>
                    <a:pt x="77" y="218"/>
                  </a:cubicBezTo>
                  <a:cubicBezTo>
                    <a:pt x="0" y="170"/>
                    <a:pt x="0" y="94"/>
                    <a:pt x="77" y="47"/>
                  </a:cubicBezTo>
                  <a:cubicBezTo>
                    <a:pt x="155" y="0"/>
                    <a:pt x="280" y="0"/>
                    <a:pt x="358" y="47"/>
                  </a:cubicBezTo>
                  <a:cubicBezTo>
                    <a:pt x="435" y="94"/>
                    <a:pt x="435" y="170"/>
                    <a:pt x="358" y="218"/>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 name="ïşḻïďè">
              <a:extLst>
                <a:ext uri="{FF2B5EF4-FFF2-40B4-BE49-F238E27FC236}">
                  <a16:creationId xmlns:a16="http://schemas.microsoft.com/office/drawing/2014/main" id="{22FEB280-8857-4E1A-A0C0-6A94FDEDADC5}"/>
                </a:ext>
              </a:extLst>
            </p:cNvPr>
            <p:cNvSpPr/>
            <p:nvPr/>
          </p:nvSpPr>
          <p:spPr bwMode="auto">
            <a:xfrm>
              <a:off x="4051300" y="4205288"/>
              <a:ext cx="347663" cy="476250"/>
            </a:xfrm>
            <a:custGeom>
              <a:avLst/>
              <a:gdLst>
                <a:gd name="T0" fmla="*/ 133 w 133"/>
                <a:gd name="T1" fmla="*/ 151 h 182"/>
                <a:gd name="T2" fmla="*/ 117 w 133"/>
                <a:gd name="T3" fmla="*/ 83 h 182"/>
                <a:gd name="T4" fmla="*/ 44 w 133"/>
                <a:gd name="T5" fmla="*/ 6 h 182"/>
                <a:gd name="T6" fmla="*/ 6 w 133"/>
                <a:gd name="T7" fmla="*/ 42 h 182"/>
                <a:gd name="T8" fmla="*/ 53 w 133"/>
                <a:gd name="T9" fmla="*/ 90 h 182"/>
                <a:gd name="T10" fmla="*/ 113 w 133"/>
                <a:gd name="T11" fmla="*/ 180 h 182"/>
                <a:gd name="T12" fmla="*/ 131 w 133"/>
                <a:gd name="T13" fmla="*/ 182 h 182"/>
                <a:gd name="T14" fmla="*/ 133 w 133"/>
                <a:gd name="T15" fmla="*/ 151 h 1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82">
                  <a:moveTo>
                    <a:pt x="133" y="151"/>
                  </a:moveTo>
                  <a:cubicBezTo>
                    <a:pt x="133" y="151"/>
                    <a:pt x="132" y="118"/>
                    <a:pt x="117" y="83"/>
                  </a:cubicBezTo>
                  <a:cubicBezTo>
                    <a:pt x="103" y="48"/>
                    <a:pt x="76" y="13"/>
                    <a:pt x="44" y="6"/>
                  </a:cubicBezTo>
                  <a:cubicBezTo>
                    <a:pt x="13" y="0"/>
                    <a:pt x="0" y="21"/>
                    <a:pt x="6" y="42"/>
                  </a:cubicBezTo>
                  <a:cubicBezTo>
                    <a:pt x="12" y="59"/>
                    <a:pt x="35" y="74"/>
                    <a:pt x="53" y="90"/>
                  </a:cubicBezTo>
                  <a:cubicBezTo>
                    <a:pt x="71" y="105"/>
                    <a:pt x="104" y="143"/>
                    <a:pt x="113" y="180"/>
                  </a:cubicBezTo>
                  <a:cubicBezTo>
                    <a:pt x="131" y="182"/>
                    <a:pt x="131" y="182"/>
                    <a:pt x="131" y="182"/>
                  </a:cubicBezTo>
                  <a:cubicBezTo>
                    <a:pt x="133" y="151"/>
                    <a:pt x="133" y="151"/>
                    <a:pt x="133" y="151"/>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 name="išļiḓe">
              <a:extLst>
                <a:ext uri="{FF2B5EF4-FFF2-40B4-BE49-F238E27FC236}">
                  <a16:creationId xmlns:a16="http://schemas.microsoft.com/office/drawing/2014/main" id="{FA2ED699-B88A-4D50-8E42-5D5AD1EC14E2}"/>
                </a:ext>
              </a:extLst>
            </p:cNvPr>
            <p:cNvSpPr/>
            <p:nvPr/>
          </p:nvSpPr>
          <p:spPr bwMode="auto">
            <a:xfrm>
              <a:off x="4064000" y="4217988"/>
              <a:ext cx="334963" cy="463550"/>
            </a:xfrm>
            <a:custGeom>
              <a:avLst/>
              <a:gdLst>
                <a:gd name="T0" fmla="*/ 28 w 128"/>
                <a:gd name="T1" fmla="*/ 0 h 177"/>
                <a:gd name="T2" fmla="*/ 0 w 128"/>
                <a:gd name="T3" fmla="*/ 26 h 177"/>
                <a:gd name="T4" fmla="*/ 1 w 128"/>
                <a:gd name="T5" fmla="*/ 37 h 177"/>
                <a:gd name="T6" fmla="*/ 48 w 128"/>
                <a:gd name="T7" fmla="*/ 85 h 177"/>
                <a:gd name="T8" fmla="*/ 108 w 128"/>
                <a:gd name="T9" fmla="*/ 175 h 177"/>
                <a:gd name="T10" fmla="*/ 126 w 128"/>
                <a:gd name="T11" fmla="*/ 177 h 177"/>
                <a:gd name="T12" fmla="*/ 128 w 128"/>
                <a:gd name="T13" fmla="*/ 146 h 177"/>
                <a:gd name="T14" fmla="*/ 112 w 128"/>
                <a:gd name="T15" fmla="*/ 78 h 177"/>
                <a:gd name="T16" fmla="*/ 39 w 128"/>
                <a:gd name="T17" fmla="*/ 1 h 177"/>
                <a:gd name="T18" fmla="*/ 28 w 128"/>
                <a:gd name="T1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77">
                  <a:moveTo>
                    <a:pt x="28" y="0"/>
                  </a:moveTo>
                  <a:cubicBezTo>
                    <a:pt x="9" y="0"/>
                    <a:pt x="0" y="12"/>
                    <a:pt x="0" y="26"/>
                  </a:cubicBezTo>
                  <a:cubicBezTo>
                    <a:pt x="0" y="30"/>
                    <a:pt x="0" y="33"/>
                    <a:pt x="1" y="37"/>
                  </a:cubicBezTo>
                  <a:cubicBezTo>
                    <a:pt x="7" y="54"/>
                    <a:pt x="30" y="69"/>
                    <a:pt x="48" y="85"/>
                  </a:cubicBezTo>
                  <a:cubicBezTo>
                    <a:pt x="66" y="100"/>
                    <a:pt x="99" y="138"/>
                    <a:pt x="108" y="175"/>
                  </a:cubicBezTo>
                  <a:cubicBezTo>
                    <a:pt x="126" y="177"/>
                    <a:pt x="126" y="177"/>
                    <a:pt x="126" y="177"/>
                  </a:cubicBezTo>
                  <a:cubicBezTo>
                    <a:pt x="128" y="146"/>
                    <a:pt x="128" y="146"/>
                    <a:pt x="128" y="146"/>
                  </a:cubicBezTo>
                  <a:cubicBezTo>
                    <a:pt x="128" y="146"/>
                    <a:pt x="127" y="113"/>
                    <a:pt x="112" y="78"/>
                  </a:cubicBezTo>
                  <a:cubicBezTo>
                    <a:pt x="98" y="43"/>
                    <a:pt x="71" y="8"/>
                    <a:pt x="39" y="1"/>
                  </a:cubicBezTo>
                  <a:cubicBezTo>
                    <a:pt x="35" y="0"/>
                    <a:pt x="32" y="0"/>
                    <a:pt x="28" y="0"/>
                  </a:cubicBezTo>
                </a:path>
              </a:pathLst>
            </a:custGeom>
            <a:solidFill>
              <a:srgbClr val="21BD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 name="ïŝļiḓé">
              <a:extLst>
                <a:ext uri="{FF2B5EF4-FFF2-40B4-BE49-F238E27FC236}">
                  <a16:creationId xmlns:a16="http://schemas.microsoft.com/office/drawing/2014/main" id="{02DEB172-69E1-4363-BC69-6728BE968933}"/>
                </a:ext>
              </a:extLst>
            </p:cNvPr>
            <p:cNvSpPr/>
            <p:nvPr/>
          </p:nvSpPr>
          <p:spPr bwMode="auto">
            <a:xfrm>
              <a:off x="4113213" y="4252913"/>
              <a:ext cx="258763" cy="392113"/>
            </a:xfrm>
            <a:custGeom>
              <a:avLst/>
              <a:gdLst>
                <a:gd name="T0" fmla="*/ 97 w 99"/>
                <a:gd name="T1" fmla="*/ 150 h 150"/>
                <a:gd name="T2" fmla="*/ 95 w 99"/>
                <a:gd name="T3" fmla="*/ 148 h 150"/>
                <a:gd name="T4" fmla="*/ 1 w 99"/>
                <a:gd name="T5" fmla="*/ 4 h 150"/>
                <a:gd name="T6" fmla="*/ 1 w 99"/>
                <a:gd name="T7" fmla="*/ 2 h 150"/>
                <a:gd name="T8" fmla="*/ 3 w 99"/>
                <a:gd name="T9" fmla="*/ 1 h 150"/>
                <a:gd name="T10" fmla="*/ 99 w 99"/>
                <a:gd name="T11" fmla="*/ 148 h 150"/>
                <a:gd name="T12" fmla="*/ 97 w 99"/>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99" h="150">
                  <a:moveTo>
                    <a:pt x="97" y="150"/>
                  </a:moveTo>
                  <a:cubicBezTo>
                    <a:pt x="96" y="150"/>
                    <a:pt x="95" y="149"/>
                    <a:pt x="95" y="148"/>
                  </a:cubicBezTo>
                  <a:cubicBezTo>
                    <a:pt x="92" y="56"/>
                    <a:pt x="2" y="5"/>
                    <a:pt x="1" y="4"/>
                  </a:cubicBezTo>
                  <a:cubicBezTo>
                    <a:pt x="0" y="4"/>
                    <a:pt x="0" y="3"/>
                    <a:pt x="1" y="2"/>
                  </a:cubicBezTo>
                  <a:cubicBezTo>
                    <a:pt x="1" y="1"/>
                    <a:pt x="2" y="0"/>
                    <a:pt x="3" y="1"/>
                  </a:cubicBezTo>
                  <a:cubicBezTo>
                    <a:pt x="4" y="1"/>
                    <a:pt x="96" y="54"/>
                    <a:pt x="99" y="148"/>
                  </a:cubicBezTo>
                  <a:cubicBezTo>
                    <a:pt x="99" y="149"/>
                    <a:pt x="98" y="150"/>
                    <a:pt x="97"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 name="iṧḷîde">
              <a:extLst>
                <a:ext uri="{FF2B5EF4-FFF2-40B4-BE49-F238E27FC236}">
                  <a16:creationId xmlns:a16="http://schemas.microsoft.com/office/drawing/2014/main" id="{26F4310C-244F-4A08-A7B1-F5B0C1581D9D}"/>
                </a:ext>
              </a:extLst>
            </p:cNvPr>
            <p:cNvSpPr/>
            <p:nvPr/>
          </p:nvSpPr>
          <p:spPr bwMode="auto">
            <a:xfrm>
              <a:off x="3927475" y="4479925"/>
              <a:ext cx="515938" cy="522288"/>
            </a:xfrm>
            <a:custGeom>
              <a:avLst/>
              <a:gdLst>
                <a:gd name="T0" fmla="*/ 169 w 197"/>
                <a:gd name="T1" fmla="*/ 188 h 200"/>
                <a:gd name="T2" fmla="*/ 122 w 197"/>
                <a:gd name="T3" fmla="*/ 195 h 200"/>
                <a:gd name="T4" fmla="*/ 98 w 197"/>
                <a:gd name="T5" fmla="*/ 183 h 200"/>
                <a:gd name="T6" fmla="*/ 87 w 197"/>
                <a:gd name="T7" fmla="*/ 157 h 200"/>
                <a:gd name="T8" fmla="*/ 83 w 197"/>
                <a:gd name="T9" fmla="*/ 145 h 200"/>
                <a:gd name="T10" fmla="*/ 54 w 197"/>
                <a:gd name="T11" fmla="*/ 135 h 200"/>
                <a:gd name="T12" fmla="*/ 22 w 197"/>
                <a:gd name="T13" fmla="*/ 107 h 200"/>
                <a:gd name="T14" fmla="*/ 38 w 197"/>
                <a:gd name="T15" fmla="*/ 70 h 200"/>
                <a:gd name="T16" fmla="*/ 22 w 197"/>
                <a:gd name="T17" fmla="*/ 59 h 200"/>
                <a:gd name="T18" fmla="*/ 7 w 197"/>
                <a:gd name="T19" fmla="*/ 48 h 200"/>
                <a:gd name="T20" fmla="*/ 0 w 197"/>
                <a:gd name="T21" fmla="*/ 32 h 200"/>
                <a:gd name="T22" fmla="*/ 15 w 197"/>
                <a:gd name="T23" fmla="*/ 11 h 200"/>
                <a:gd name="T24" fmla="*/ 41 w 197"/>
                <a:gd name="T25" fmla="*/ 9 h 200"/>
                <a:gd name="T26" fmla="*/ 67 w 197"/>
                <a:gd name="T27" fmla="*/ 15 h 200"/>
                <a:gd name="T28" fmla="*/ 75 w 197"/>
                <a:gd name="T29" fmla="*/ 16 h 200"/>
                <a:gd name="T30" fmla="*/ 84 w 197"/>
                <a:gd name="T31" fmla="*/ 12 h 200"/>
                <a:gd name="T32" fmla="*/ 145 w 197"/>
                <a:gd name="T33" fmla="*/ 25 h 200"/>
                <a:gd name="T34" fmla="*/ 149 w 197"/>
                <a:gd name="T35" fmla="*/ 35 h 200"/>
                <a:gd name="T36" fmla="*/ 182 w 197"/>
                <a:gd name="T37" fmla="*/ 50 h 200"/>
                <a:gd name="T38" fmla="*/ 195 w 197"/>
                <a:gd name="T39" fmla="*/ 70 h 200"/>
                <a:gd name="T40" fmla="*/ 191 w 197"/>
                <a:gd name="T41" fmla="*/ 110 h 200"/>
                <a:gd name="T42" fmla="*/ 183 w 197"/>
                <a:gd name="T43" fmla="*/ 146 h 200"/>
                <a:gd name="T44" fmla="*/ 173 w 197"/>
                <a:gd name="T45" fmla="*/ 176 h 200"/>
                <a:gd name="T46" fmla="*/ 169 w 197"/>
                <a:gd name="T47" fmla="*/ 18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7" h="200">
                  <a:moveTo>
                    <a:pt x="169" y="188"/>
                  </a:moveTo>
                  <a:cubicBezTo>
                    <a:pt x="169" y="188"/>
                    <a:pt x="151" y="200"/>
                    <a:pt x="122" y="195"/>
                  </a:cubicBezTo>
                  <a:cubicBezTo>
                    <a:pt x="113" y="193"/>
                    <a:pt x="104" y="190"/>
                    <a:pt x="98" y="183"/>
                  </a:cubicBezTo>
                  <a:cubicBezTo>
                    <a:pt x="90" y="175"/>
                    <a:pt x="89" y="167"/>
                    <a:pt x="87" y="157"/>
                  </a:cubicBezTo>
                  <a:cubicBezTo>
                    <a:pt x="86" y="153"/>
                    <a:pt x="85" y="149"/>
                    <a:pt x="83" y="145"/>
                  </a:cubicBezTo>
                  <a:cubicBezTo>
                    <a:pt x="77" y="137"/>
                    <a:pt x="64" y="137"/>
                    <a:pt x="54" y="135"/>
                  </a:cubicBezTo>
                  <a:cubicBezTo>
                    <a:pt x="40" y="132"/>
                    <a:pt x="26" y="121"/>
                    <a:pt x="22" y="107"/>
                  </a:cubicBezTo>
                  <a:cubicBezTo>
                    <a:pt x="18" y="93"/>
                    <a:pt x="25" y="75"/>
                    <a:pt x="38" y="70"/>
                  </a:cubicBezTo>
                  <a:cubicBezTo>
                    <a:pt x="33" y="66"/>
                    <a:pt x="27" y="63"/>
                    <a:pt x="22" y="59"/>
                  </a:cubicBezTo>
                  <a:cubicBezTo>
                    <a:pt x="16" y="56"/>
                    <a:pt x="11" y="53"/>
                    <a:pt x="7" y="48"/>
                  </a:cubicBezTo>
                  <a:cubicBezTo>
                    <a:pt x="3" y="44"/>
                    <a:pt x="0" y="38"/>
                    <a:pt x="0" y="32"/>
                  </a:cubicBezTo>
                  <a:cubicBezTo>
                    <a:pt x="0" y="23"/>
                    <a:pt x="7" y="15"/>
                    <a:pt x="15" y="11"/>
                  </a:cubicBezTo>
                  <a:cubicBezTo>
                    <a:pt x="23" y="8"/>
                    <a:pt x="32" y="8"/>
                    <a:pt x="41" y="9"/>
                  </a:cubicBezTo>
                  <a:cubicBezTo>
                    <a:pt x="50" y="10"/>
                    <a:pt x="59" y="12"/>
                    <a:pt x="67" y="15"/>
                  </a:cubicBezTo>
                  <a:cubicBezTo>
                    <a:pt x="70" y="16"/>
                    <a:pt x="72" y="17"/>
                    <a:pt x="75" y="16"/>
                  </a:cubicBezTo>
                  <a:cubicBezTo>
                    <a:pt x="78" y="16"/>
                    <a:pt x="81" y="14"/>
                    <a:pt x="84" y="12"/>
                  </a:cubicBezTo>
                  <a:cubicBezTo>
                    <a:pt x="103" y="0"/>
                    <a:pt x="134" y="1"/>
                    <a:pt x="145" y="25"/>
                  </a:cubicBezTo>
                  <a:cubicBezTo>
                    <a:pt x="146" y="28"/>
                    <a:pt x="147" y="32"/>
                    <a:pt x="149" y="35"/>
                  </a:cubicBezTo>
                  <a:cubicBezTo>
                    <a:pt x="155" y="48"/>
                    <a:pt x="172" y="44"/>
                    <a:pt x="182" y="50"/>
                  </a:cubicBezTo>
                  <a:cubicBezTo>
                    <a:pt x="190" y="54"/>
                    <a:pt x="194" y="62"/>
                    <a:pt x="195" y="70"/>
                  </a:cubicBezTo>
                  <a:cubicBezTo>
                    <a:pt x="197" y="83"/>
                    <a:pt x="194" y="98"/>
                    <a:pt x="191" y="110"/>
                  </a:cubicBezTo>
                  <a:cubicBezTo>
                    <a:pt x="189" y="122"/>
                    <a:pt x="186" y="134"/>
                    <a:pt x="183" y="146"/>
                  </a:cubicBezTo>
                  <a:cubicBezTo>
                    <a:pt x="180" y="156"/>
                    <a:pt x="177" y="166"/>
                    <a:pt x="173" y="176"/>
                  </a:cubicBezTo>
                  <a:cubicBezTo>
                    <a:pt x="173" y="178"/>
                    <a:pt x="171" y="187"/>
                    <a:pt x="169" y="188"/>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1" name="íşļiḍé">
              <a:extLst>
                <a:ext uri="{FF2B5EF4-FFF2-40B4-BE49-F238E27FC236}">
                  <a16:creationId xmlns:a16="http://schemas.microsoft.com/office/drawing/2014/main" id="{FCBE75BD-177D-481F-91BD-430C8F4748E1}"/>
                </a:ext>
              </a:extLst>
            </p:cNvPr>
            <p:cNvSpPr/>
            <p:nvPr/>
          </p:nvSpPr>
          <p:spPr bwMode="auto">
            <a:xfrm>
              <a:off x="3983038" y="4529138"/>
              <a:ext cx="419100" cy="371475"/>
            </a:xfrm>
            <a:custGeom>
              <a:avLst/>
              <a:gdLst>
                <a:gd name="T0" fmla="*/ 160 w 160"/>
                <a:gd name="T1" fmla="*/ 139 h 142"/>
                <a:gd name="T2" fmla="*/ 114 w 160"/>
                <a:gd name="T3" fmla="*/ 70 h 142"/>
                <a:gd name="T4" fmla="*/ 113 w 160"/>
                <a:gd name="T5" fmla="*/ 69 h 142"/>
                <a:gd name="T6" fmla="*/ 94 w 160"/>
                <a:gd name="T7" fmla="*/ 53 h 142"/>
                <a:gd name="T8" fmla="*/ 100 w 160"/>
                <a:gd name="T9" fmla="*/ 3 h 142"/>
                <a:gd name="T10" fmla="*/ 99 w 160"/>
                <a:gd name="T11" fmla="*/ 1 h 142"/>
                <a:gd name="T12" fmla="*/ 97 w 160"/>
                <a:gd name="T13" fmla="*/ 1 h 142"/>
                <a:gd name="T14" fmla="*/ 90 w 160"/>
                <a:gd name="T15" fmla="*/ 50 h 142"/>
                <a:gd name="T16" fmla="*/ 3 w 160"/>
                <a:gd name="T17" fmla="*/ 7 h 142"/>
                <a:gd name="T18" fmla="*/ 0 w 160"/>
                <a:gd name="T19" fmla="*/ 8 h 142"/>
                <a:gd name="T20" fmla="*/ 2 w 160"/>
                <a:gd name="T21" fmla="*/ 10 h 142"/>
                <a:gd name="T22" fmla="*/ 105 w 160"/>
                <a:gd name="T23" fmla="*/ 67 h 142"/>
                <a:gd name="T24" fmla="*/ 41 w 160"/>
                <a:gd name="T25" fmla="*/ 76 h 142"/>
                <a:gd name="T26" fmla="*/ 40 w 160"/>
                <a:gd name="T27" fmla="*/ 79 h 142"/>
                <a:gd name="T28" fmla="*/ 42 w 160"/>
                <a:gd name="T29" fmla="*/ 80 h 142"/>
                <a:gd name="T30" fmla="*/ 43 w 160"/>
                <a:gd name="T31" fmla="*/ 80 h 142"/>
                <a:gd name="T32" fmla="*/ 111 w 160"/>
                <a:gd name="T33" fmla="*/ 73 h 142"/>
                <a:gd name="T34" fmla="*/ 156 w 160"/>
                <a:gd name="T35" fmla="*/ 141 h 142"/>
                <a:gd name="T36" fmla="*/ 158 w 160"/>
                <a:gd name="T37" fmla="*/ 142 h 142"/>
                <a:gd name="T38" fmla="*/ 159 w 160"/>
                <a:gd name="T39" fmla="*/ 142 h 142"/>
                <a:gd name="T40" fmla="*/ 160 w 160"/>
                <a:gd name="T41" fmla="*/ 13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0" h="142">
                  <a:moveTo>
                    <a:pt x="160" y="139"/>
                  </a:moveTo>
                  <a:cubicBezTo>
                    <a:pt x="150" y="111"/>
                    <a:pt x="133" y="88"/>
                    <a:pt x="114" y="70"/>
                  </a:cubicBezTo>
                  <a:cubicBezTo>
                    <a:pt x="114" y="70"/>
                    <a:pt x="113" y="69"/>
                    <a:pt x="113" y="69"/>
                  </a:cubicBezTo>
                  <a:cubicBezTo>
                    <a:pt x="107" y="63"/>
                    <a:pt x="100" y="58"/>
                    <a:pt x="94" y="53"/>
                  </a:cubicBezTo>
                  <a:cubicBezTo>
                    <a:pt x="90" y="27"/>
                    <a:pt x="100" y="3"/>
                    <a:pt x="100" y="3"/>
                  </a:cubicBezTo>
                  <a:cubicBezTo>
                    <a:pt x="101" y="2"/>
                    <a:pt x="100" y="1"/>
                    <a:pt x="99" y="1"/>
                  </a:cubicBezTo>
                  <a:cubicBezTo>
                    <a:pt x="98" y="0"/>
                    <a:pt x="97" y="0"/>
                    <a:pt x="97" y="1"/>
                  </a:cubicBezTo>
                  <a:cubicBezTo>
                    <a:pt x="96" y="2"/>
                    <a:pt x="86" y="24"/>
                    <a:pt x="90" y="50"/>
                  </a:cubicBezTo>
                  <a:cubicBezTo>
                    <a:pt x="47" y="19"/>
                    <a:pt x="4" y="7"/>
                    <a:pt x="3" y="7"/>
                  </a:cubicBezTo>
                  <a:cubicBezTo>
                    <a:pt x="2" y="6"/>
                    <a:pt x="1" y="7"/>
                    <a:pt x="0" y="8"/>
                  </a:cubicBezTo>
                  <a:cubicBezTo>
                    <a:pt x="0" y="9"/>
                    <a:pt x="1" y="10"/>
                    <a:pt x="2" y="10"/>
                  </a:cubicBezTo>
                  <a:cubicBezTo>
                    <a:pt x="3" y="11"/>
                    <a:pt x="59" y="26"/>
                    <a:pt x="105" y="67"/>
                  </a:cubicBezTo>
                  <a:cubicBezTo>
                    <a:pt x="76" y="62"/>
                    <a:pt x="43" y="76"/>
                    <a:pt x="41" y="76"/>
                  </a:cubicBezTo>
                  <a:cubicBezTo>
                    <a:pt x="40" y="77"/>
                    <a:pt x="40" y="78"/>
                    <a:pt x="40" y="79"/>
                  </a:cubicBezTo>
                  <a:cubicBezTo>
                    <a:pt x="40" y="80"/>
                    <a:pt x="41" y="80"/>
                    <a:pt x="42" y="80"/>
                  </a:cubicBezTo>
                  <a:cubicBezTo>
                    <a:pt x="43" y="80"/>
                    <a:pt x="43" y="80"/>
                    <a:pt x="43" y="80"/>
                  </a:cubicBezTo>
                  <a:cubicBezTo>
                    <a:pt x="43" y="80"/>
                    <a:pt x="83" y="64"/>
                    <a:pt x="111" y="73"/>
                  </a:cubicBezTo>
                  <a:cubicBezTo>
                    <a:pt x="130" y="91"/>
                    <a:pt x="146" y="113"/>
                    <a:pt x="156" y="141"/>
                  </a:cubicBezTo>
                  <a:cubicBezTo>
                    <a:pt x="156" y="142"/>
                    <a:pt x="157" y="142"/>
                    <a:pt x="158" y="142"/>
                  </a:cubicBezTo>
                  <a:cubicBezTo>
                    <a:pt x="159" y="142"/>
                    <a:pt x="159" y="142"/>
                    <a:pt x="159" y="142"/>
                  </a:cubicBezTo>
                  <a:cubicBezTo>
                    <a:pt x="160" y="142"/>
                    <a:pt x="160" y="140"/>
                    <a:pt x="160" y="1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 name="îŝľïḋè">
              <a:extLst>
                <a:ext uri="{FF2B5EF4-FFF2-40B4-BE49-F238E27FC236}">
                  <a16:creationId xmlns:a16="http://schemas.microsoft.com/office/drawing/2014/main" id="{30F54ABD-25C3-4B67-8B34-05B4C72CFC4D}"/>
                </a:ext>
              </a:extLst>
            </p:cNvPr>
            <p:cNvSpPr/>
            <p:nvPr/>
          </p:nvSpPr>
          <p:spPr bwMode="auto">
            <a:xfrm>
              <a:off x="4516438" y="1274763"/>
              <a:ext cx="2189163" cy="3576638"/>
            </a:xfrm>
            <a:custGeom>
              <a:avLst/>
              <a:gdLst>
                <a:gd name="T0" fmla="*/ 0 w 1379"/>
                <a:gd name="T1" fmla="*/ 2253 h 2253"/>
                <a:gd name="T2" fmla="*/ 1379 w 1379"/>
                <a:gd name="T3" fmla="*/ 1457 h 2253"/>
                <a:gd name="T4" fmla="*/ 1379 w 1379"/>
                <a:gd name="T5" fmla="*/ 0 h 2253"/>
                <a:gd name="T6" fmla="*/ 0 w 1379"/>
                <a:gd name="T7" fmla="*/ 795 h 2253"/>
                <a:gd name="T8" fmla="*/ 0 w 1379"/>
                <a:gd name="T9" fmla="*/ 2253 h 2253"/>
              </a:gdLst>
              <a:ahLst/>
              <a:cxnLst>
                <a:cxn ang="0">
                  <a:pos x="T0" y="T1"/>
                </a:cxn>
                <a:cxn ang="0">
                  <a:pos x="T2" y="T3"/>
                </a:cxn>
                <a:cxn ang="0">
                  <a:pos x="T4" y="T5"/>
                </a:cxn>
                <a:cxn ang="0">
                  <a:pos x="T6" y="T7"/>
                </a:cxn>
                <a:cxn ang="0">
                  <a:pos x="T8" y="T9"/>
                </a:cxn>
              </a:cxnLst>
              <a:rect l="0" t="0" r="r" b="b"/>
              <a:pathLst>
                <a:path w="1379" h="2253">
                  <a:moveTo>
                    <a:pt x="0" y="2253"/>
                  </a:moveTo>
                  <a:lnTo>
                    <a:pt x="1379" y="1457"/>
                  </a:lnTo>
                  <a:lnTo>
                    <a:pt x="1379" y="0"/>
                  </a:lnTo>
                  <a:lnTo>
                    <a:pt x="0" y="795"/>
                  </a:lnTo>
                  <a:lnTo>
                    <a:pt x="0" y="2253"/>
                  </a:ln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 name="iṧḻîḍè">
              <a:extLst>
                <a:ext uri="{FF2B5EF4-FFF2-40B4-BE49-F238E27FC236}">
                  <a16:creationId xmlns:a16="http://schemas.microsoft.com/office/drawing/2014/main" id="{02EFCBF9-9C44-4F9E-8522-C1BD28378425}"/>
                </a:ext>
              </a:extLst>
            </p:cNvPr>
            <p:cNvSpPr/>
            <p:nvPr/>
          </p:nvSpPr>
          <p:spPr bwMode="auto">
            <a:xfrm>
              <a:off x="4516438" y="1274763"/>
              <a:ext cx="2189163" cy="3576638"/>
            </a:xfrm>
            <a:custGeom>
              <a:avLst/>
              <a:gdLst>
                <a:gd name="T0" fmla="*/ 0 w 1379"/>
                <a:gd name="T1" fmla="*/ 2253 h 2253"/>
                <a:gd name="T2" fmla="*/ 1379 w 1379"/>
                <a:gd name="T3" fmla="*/ 1457 h 2253"/>
                <a:gd name="T4" fmla="*/ 1379 w 1379"/>
                <a:gd name="T5" fmla="*/ 0 h 2253"/>
                <a:gd name="T6" fmla="*/ 0 w 1379"/>
                <a:gd name="T7" fmla="*/ 795 h 2253"/>
                <a:gd name="T8" fmla="*/ 0 w 1379"/>
                <a:gd name="T9" fmla="*/ 2253 h 2253"/>
              </a:gdLst>
              <a:ahLst/>
              <a:cxnLst>
                <a:cxn ang="0">
                  <a:pos x="T0" y="T1"/>
                </a:cxn>
                <a:cxn ang="0">
                  <a:pos x="T2" y="T3"/>
                </a:cxn>
                <a:cxn ang="0">
                  <a:pos x="T4" y="T5"/>
                </a:cxn>
                <a:cxn ang="0">
                  <a:pos x="T6" y="T7"/>
                </a:cxn>
                <a:cxn ang="0">
                  <a:pos x="T8" y="T9"/>
                </a:cxn>
              </a:cxnLst>
              <a:rect l="0" t="0" r="r" b="b"/>
              <a:pathLst>
                <a:path w="1379" h="2253">
                  <a:moveTo>
                    <a:pt x="0" y="2253"/>
                  </a:moveTo>
                  <a:lnTo>
                    <a:pt x="1379" y="1457"/>
                  </a:lnTo>
                  <a:lnTo>
                    <a:pt x="1379" y="0"/>
                  </a:lnTo>
                  <a:lnTo>
                    <a:pt x="0" y="795"/>
                  </a:lnTo>
                  <a:lnTo>
                    <a:pt x="0" y="225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 name="ïšḷíḑe">
              <a:extLst>
                <a:ext uri="{FF2B5EF4-FFF2-40B4-BE49-F238E27FC236}">
                  <a16:creationId xmlns:a16="http://schemas.microsoft.com/office/drawing/2014/main" id="{03B96618-B429-41DD-A289-870B2324F522}"/>
                </a:ext>
              </a:extLst>
            </p:cNvPr>
            <p:cNvSpPr/>
            <p:nvPr/>
          </p:nvSpPr>
          <p:spPr bwMode="auto">
            <a:xfrm>
              <a:off x="4414838" y="1100138"/>
              <a:ext cx="2393950" cy="1436688"/>
            </a:xfrm>
            <a:custGeom>
              <a:avLst/>
              <a:gdLst>
                <a:gd name="T0" fmla="*/ 0 w 1508"/>
                <a:gd name="T1" fmla="*/ 869 h 905"/>
                <a:gd name="T2" fmla="*/ 64 w 1508"/>
                <a:gd name="T3" fmla="*/ 905 h 905"/>
                <a:gd name="T4" fmla="*/ 1443 w 1508"/>
                <a:gd name="T5" fmla="*/ 110 h 905"/>
                <a:gd name="T6" fmla="*/ 1508 w 1508"/>
                <a:gd name="T7" fmla="*/ 0 h 905"/>
                <a:gd name="T8" fmla="*/ 0 w 1508"/>
                <a:gd name="T9" fmla="*/ 869 h 905"/>
              </a:gdLst>
              <a:ahLst/>
              <a:cxnLst>
                <a:cxn ang="0">
                  <a:pos x="T0" y="T1"/>
                </a:cxn>
                <a:cxn ang="0">
                  <a:pos x="T2" y="T3"/>
                </a:cxn>
                <a:cxn ang="0">
                  <a:pos x="T4" y="T5"/>
                </a:cxn>
                <a:cxn ang="0">
                  <a:pos x="T6" y="T7"/>
                </a:cxn>
                <a:cxn ang="0">
                  <a:pos x="T8" y="T9"/>
                </a:cxn>
              </a:cxnLst>
              <a:rect l="0" t="0" r="r" b="b"/>
              <a:pathLst>
                <a:path w="1508" h="905">
                  <a:moveTo>
                    <a:pt x="0" y="869"/>
                  </a:moveTo>
                  <a:lnTo>
                    <a:pt x="64" y="905"/>
                  </a:lnTo>
                  <a:lnTo>
                    <a:pt x="1443" y="110"/>
                  </a:lnTo>
                  <a:lnTo>
                    <a:pt x="1508" y="0"/>
                  </a:lnTo>
                  <a:lnTo>
                    <a:pt x="0" y="869"/>
                  </a:lnTo>
                  <a:close/>
                </a:path>
              </a:pathLst>
            </a:custGeom>
            <a:solidFill>
              <a:srgbClr val="3747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 name="íşliḋé">
              <a:extLst>
                <a:ext uri="{FF2B5EF4-FFF2-40B4-BE49-F238E27FC236}">
                  <a16:creationId xmlns:a16="http://schemas.microsoft.com/office/drawing/2014/main" id="{E0DB6296-AD83-4FB1-996C-90869F3880DE}"/>
                </a:ext>
              </a:extLst>
            </p:cNvPr>
            <p:cNvSpPr/>
            <p:nvPr/>
          </p:nvSpPr>
          <p:spPr bwMode="auto">
            <a:xfrm>
              <a:off x="4414838" y="1100138"/>
              <a:ext cx="2393950" cy="1436688"/>
            </a:xfrm>
            <a:custGeom>
              <a:avLst/>
              <a:gdLst>
                <a:gd name="T0" fmla="*/ 0 w 1508"/>
                <a:gd name="T1" fmla="*/ 869 h 905"/>
                <a:gd name="T2" fmla="*/ 64 w 1508"/>
                <a:gd name="T3" fmla="*/ 905 h 905"/>
                <a:gd name="T4" fmla="*/ 1443 w 1508"/>
                <a:gd name="T5" fmla="*/ 110 h 905"/>
                <a:gd name="T6" fmla="*/ 1508 w 1508"/>
                <a:gd name="T7" fmla="*/ 0 h 905"/>
                <a:gd name="T8" fmla="*/ 0 w 1508"/>
                <a:gd name="T9" fmla="*/ 869 h 905"/>
              </a:gdLst>
              <a:ahLst/>
              <a:cxnLst>
                <a:cxn ang="0">
                  <a:pos x="T0" y="T1"/>
                </a:cxn>
                <a:cxn ang="0">
                  <a:pos x="T2" y="T3"/>
                </a:cxn>
                <a:cxn ang="0">
                  <a:pos x="T4" y="T5"/>
                </a:cxn>
                <a:cxn ang="0">
                  <a:pos x="T6" y="T7"/>
                </a:cxn>
                <a:cxn ang="0">
                  <a:pos x="T8" y="T9"/>
                </a:cxn>
              </a:cxnLst>
              <a:rect l="0" t="0" r="r" b="b"/>
              <a:pathLst>
                <a:path w="1508" h="905">
                  <a:moveTo>
                    <a:pt x="0" y="869"/>
                  </a:moveTo>
                  <a:lnTo>
                    <a:pt x="64" y="905"/>
                  </a:lnTo>
                  <a:lnTo>
                    <a:pt x="1443" y="110"/>
                  </a:lnTo>
                  <a:lnTo>
                    <a:pt x="1508" y="0"/>
                  </a:lnTo>
                  <a:lnTo>
                    <a:pt x="0" y="8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 name="ïṡḻïḍê">
              <a:extLst>
                <a:ext uri="{FF2B5EF4-FFF2-40B4-BE49-F238E27FC236}">
                  <a16:creationId xmlns:a16="http://schemas.microsoft.com/office/drawing/2014/main" id="{A3B3F9B2-7D48-4CF8-BABA-CBEEAAE32B2A}"/>
                </a:ext>
              </a:extLst>
            </p:cNvPr>
            <p:cNvSpPr/>
            <p:nvPr/>
          </p:nvSpPr>
          <p:spPr bwMode="auto">
            <a:xfrm>
              <a:off x="6705600" y="1100138"/>
              <a:ext cx="103188" cy="2547938"/>
            </a:xfrm>
            <a:custGeom>
              <a:avLst/>
              <a:gdLst>
                <a:gd name="T0" fmla="*/ 65 w 65"/>
                <a:gd name="T1" fmla="*/ 1605 h 1605"/>
                <a:gd name="T2" fmla="*/ 65 w 65"/>
                <a:gd name="T3" fmla="*/ 0 h 1605"/>
                <a:gd name="T4" fmla="*/ 0 w 65"/>
                <a:gd name="T5" fmla="*/ 110 h 1605"/>
                <a:gd name="T6" fmla="*/ 0 w 65"/>
                <a:gd name="T7" fmla="*/ 1567 h 1605"/>
                <a:gd name="T8" fmla="*/ 65 w 65"/>
                <a:gd name="T9" fmla="*/ 1605 h 1605"/>
              </a:gdLst>
              <a:ahLst/>
              <a:cxnLst>
                <a:cxn ang="0">
                  <a:pos x="T0" y="T1"/>
                </a:cxn>
                <a:cxn ang="0">
                  <a:pos x="T2" y="T3"/>
                </a:cxn>
                <a:cxn ang="0">
                  <a:pos x="T4" y="T5"/>
                </a:cxn>
                <a:cxn ang="0">
                  <a:pos x="T6" y="T7"/>
                </a:cxn>
                <a:cxn ang="0">
                  <a:pos x="T8" y="T9"/>
                </a:cxn>
              </a:cxnLst>
              <a:rect l="0" t="0" r="r" b="b"/>
              <a:pathLst>
                <a:path w="65" h="1605">
                  <a:moveTo>
                    <a:pt x="65" y="1605"/>
                  </a:moveTo>
                  <a:lnTo>
                    <a:pt x="65" y="0"/>
                  </a:lnTo>
                  <a:lnTo>
                    <a:pt x="0" y="110"/>
                  </a:lnTo>
                  <a:lnTo>
                    <a:pt x="0" y="1567"/>
                  </a:lnTo>
                  <a:lnTo>
                    <a:pt x="65" y="1605"/>
                  </a:lnTo>
                  <a:close/>
                </a:path>
              </a:pathLst>
            </a:custGeom>
            <a:solidFill>
              <a:srgbClr val="3747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 name="îSľïḍe">
              <a:extLst>
                <a:ext uri="{FF2B5EF4-FFF2-40B4-BE49-F238E27FC236}">
                  <a16:creationId xmlns:a16="http://schemas.microsoft.com/office/drawing/2014/main" id="{985B4429-A0A3-4E3D-A901-F80919534955}"/>
                </a:ext>
              </a:extLst>
            </p:cNvPr>
            <p:cNvSpPr/>
            <p:nvPr/>
          </p:nvSpPr>
          <p:spPr bwMode="auto">
            <a:xfrm>
              <a:off x="6705600" y="1100138"/>
              <a:ext cx="103188" cy="2547938"/>
            </a:xfrm>
            <a:custGeom>
              <a:avLst/>
              <a:gdLst>
                <a:gd name="T0" fmla="*/ 65 w 65"/>
                <a:gd name="T1" fmla="*/ 1605 h 1605"/>
                <a:gd name="T2" fmla="*/ 65 w 65"/>
                <a:gd name="T3" fmla="*/ 0 h 1605"/>
                <a:gd name="T4" fmla="*/ 0 w 65"/>
                <a:gd name="T5" fmla="*/ 110 h 1605"/>
                <a:gd name="T6" fmla="*/ 0 w 65"/>
                <a:gd name="T7" fmla="*/ 1567 h 1605"/>
                <a:gd name="T8" fmla="*/ 65 w 65"/>
                <a:gd name="T9" fmla="*/ 1605 h 1605"/>
              </a:gdLst>
              <a:ahLst/>
              <a:cxnLst>
                <a:cxn ang="0">
                  <a:pos x="T0" y="T1"/>
                </a:cxn>
                <a:cxn ang="0">
                  <a:pos x="T2" y="T3"/>
                </a:cxn>
                <a:cxn ang="0">
                  <a:pos x="T4" y="T5"/>
                </a:cxn>
                <a:cxn ang="0">
                  <a:pos x="T6" y="T7"/>
                </a:cxn>
                <a:cxn ang="0">
                  <a:pos x="T8" y="T9"/>
                </a:cxn>
              </a:cxnLst>
              <a:rect l="0" t="0" r="r" b="b"/>
              <a:pathLst>
                <a:path w="65" h="1605">
                  <a:moveTo>
                    <a:pt x="65" y="1605"/>
                  </a:moveTo>
                  <a:lnTo>
                    <a:pt x="65" y="0"/>
                  </a:lnTo>
                  <a:lnTo>
                    <a:pt x="0" y="110"/>
                  </a:lnTo>
                  <a:lnTo>
                    <a:pt x="0" y="1567"/>
                  </a:lnTo>
                  <a:lnTo>
                    <a:pt x="65" y="160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 name="îşļiďe">
              <a:extLst>
                <a:ext uri="{FF2B5EF4-FFF2-40B4-BE49-F238E27FC236}">
                  <a16:creationId xmlns:a16="http://schemas.microsoft.com/office/drawing/2014/main" id="{8C57A9FC-50B0-49E7-B3AC-7AEB45FAEA67}"/>
                </a:ext>
              </a:extLst>
            </p:cNvPr>
            <p:cNvSpPr/>
            <p:nvPr/>
          </p:nvSpPr>
          <p:spPr bwMode="auto">
            <a:xfrm>
              <a:off x="4414838" y="2479675"/>
              <a:ext cx="101600" cy="2546350"/>
            </a:xfrm>
            <a:custGeom>
              <a:avLst/>
              <a:gdLst>
                <a:gd name="T0" fmla="*/ 0 w 64"/>
                <a:gd name="T1" fmla="*/ 0 h 1604"/>
                <a:gd name="T2" fmla="*/ 64 w 64"/>
                <a:gd name="T3" fmla="*/ 36 h 1604"/>
                <a:gd name="T4" fmla="*/ 64 w 64"/>
                <a:gd name="T5" fmla="*/ 1494 h 1604"/>
                <a:gd name="T6" fmla="*/ 0 w 64"/>
                <a:gd name="T7" fmla="*/ 1604 h 1604"/>
                <a:gd name="T8" fmla="*/ 0 w 64"/>
                <a:gd name="T9" fmla="*/ 0 h 1604"/>
              </a:gdLst>
              <a:ahLst/>
              <a:cxnLst>
                <a:cxn ang="0">
                  <a:pos x="T0" y="T1"/>
                </a:cxn>
                <a:cxn ang="0">
                  <a:pos x="T2" y="T3"/>
                </a:cxn>
                <a:cxn ang="0">
                  <a:pos x="T4" y="T5"/>
                </a:cxn>
                <a:cxn ang="0">
                  <a:pos x="T6" y="T7"/>
                </a:cxn>
                <a:cxn ang="0">
                  <a:pos x="T8" y="T9"/>
                </a:cxn>
              </a:cxnLst>
              <a:rect l="0" t="0" r="r" b="b"/>
              <a:pathLst>
                <a:path w="64" h="1604">
                  <a:moveTo>
                    <a:pt x="0" y="0"/>
                  </a:moveTo>
                  <a:lnTo>
                    <a:pt x="64" y="36"/>
                  </a:lnTo>
                  <a:lnTo>
                    <a:pt x="64" y="1494"/>
                  </a:lnTo>
                  <a:lnTo>
                    <a:pt x="0" y="1604"/>
                  </a:lnTo>
                  <a:lnTo>
                    <a:pt x="0" y="0"/>
                  </a:lnTo>
                  <a:close/>
                </a:path>
              </a:pathLst>
            </a:custGeom>
            <a:solidFill>
              <a:srgbClr val="3747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 name="îṥľíḑe">
              <a:extLst>
                <a:ext uri="{FF2B5EF4-FFF2-40B4-BE49-F238E27FC236}">
                  <a16:creationId xmlns:a16="http://schemas.microsoft.com/office/drawing/2014/main" id="{2EA26934-BD30-4FFA-95BC-69F448867B3A}"/>
                </a:ext>
              </a:extLst>
            </p:cNvPr>
            <p:cNvSpPr/>
            <p:nvPr/>
          </p:nvSpPr>
          <p:spPr bwMode="auto">
            <a:xfrm>
              <a:off x="4414838" y="2479675"/>
              <a:ext cx="101600" cy="2546350"/>
            </a:xfrm>
            <a:custGeom>
              <a:avLst/>
              <a:gdLst>
                <a:gd name="T0" fmla="*/ 0 w 64"/>
                <a:gd name="T1" fmla="*/ 0 h 1604"/>
                <a:gd name="T2" fmla="*/ 64 w 64"/>
                <a:gd name="T3" fmla="*/ 36 h 1604"/>
                <a:gd name="T4" fmla="*/ 64 w 64"/>
                <a:gd name="T5" fmla="*/ 1494 h 1604"/>
                <a:gd name="T6" fmla="*/ 0 w 64"/>
                <a:gd name="T7" fmla="*/ 1604 h 1604"/>
                <a:gd name="T8" fmla="*/ 0 w 64"/>
                <a:gd name="T9" fmla="*/ 0 h 1604"/>
              </a:gdLst>
              <a:ahLst/>
              <a:cxnLst>
                <a:cxn ang="0">
                  <a:pos x="T0" y="T1"/>
                </a:cxn>
                <a:cxn ang="0">
                  <a:pos x="T2" y="T3"/>
                </a:cxn>
                <a:cxn ang="0">
                  <a:pos x="T4" y="T5"/>
                </a:cxn>
                <a:cxn ang="0">
                  <a:pos x="T6" y="T7"/>
                </a:cxn>
                <a:cxn ang="0">
                  <a:pos x="T8" y="T9"/>
                </a:cxn>
              </a:cxnLst>
              <a:rect l="0" t="0" r="r" b="b"/>
              <a:pathLst>
                <a:path w="64" h="1604">
                  <a:moveTo>
                    <a:pt x="0" y="0"/>
                  </a:moveTo>
                  <a:lnTo>
                    <a:pt x="64" y="36"/>
                  </a:lnTo>
                  <a:lnTo>
                    <a:pt x="64" y="1494"/>
                  </a:lnTo>
                  <a:lnTo>
                    <a:pt x="0" y="160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 name="íSľîďè">
              <a:extLst>
                <a:ext uri="{FF2B5EF4-FFF2-40B4-BE49-F238E27FC236}">
                  <a16:creationId xmlns:a16="http://schemas.microsoft.com/office/drawing/2014/main" id="{590AF8BC-8E0F-45C3-BB2E-0338A4C070F7}"/>
                </a:ext>
              </a:extLst>
            </p:cNvPr>
            <p:cNvSpPr/>
            <p:nvPr/>
          </p:nvSpPr>
          <p:spPr bwMode="auto">
            <a:xfrm>
              <a:off x="4414838" y="3587750"/>
              <a:ext cx="2393950" cy="1438275"/>
            </a:xfrm>
            <a:custGeom>
              <a:avLst/>
              <a:gdLst>
                <a:gd name="T0" fmla="*/ 64 w 1508"/>
                <a:gd name="T1" fmla="*/ 796 h 906"/>
                <a:gd name="T2" fmla="*/ 1443 w 1508"/>
                <a:gd name="T3" fmla="*/ 0 h 906"/>
                <a:gd name="T4" fmla="*/ 1508 w 1508"/>
                <a:gd name="T5" fmla="*/ 38 h 906"/>
                <a:gd name="T6" fmla="*/ 0 w 1508"/>
                <a:gd name="T7" fmla="*/ 906 h 906"/>
                <a:gd name="T8" fmla="*/ 64 w 1508"/>
                <a:gd name="T9" fmla="*/ 796 h 906"/>
              </a:gdLst>
              <a:ahLst/>
              <a:cxnLst>
                <a:cxn ang="0">
                  <a:pos x="T0" y="T1"/>
                </a:cxn>
                <a:cxn ang="0">
                  <a:pos x="T2" y="T3"/>
                </a:cxn>
                <a:cxn ang="0">
                  <a:pos x="T4" y="T5"/>
                </a:cxn>
                <a:cxn ang="0">
                  <a:pos x="T6" y="T7"/>
                </a:cxn>
                <a:cxn ang="0">
                  <a:pos x="T8" y="T9"/>
                </a:cxn>
              </a:cxnLst>
              <a:rect l="0" t="0" r="r" b="b"/>
              <a:pathLst>
                <a:path w="1508" h="906">
                  <a:moveTo>
                    <a:pt x="64" y="796"/>
                  </a:moveTo>
                  <a:lnTo>
                    <a:pt x="1443" y="0"/>
                  </a:lnTo>
                  <a:lnTo>
                    <a:pt x="1508" y="38"/>
                  </a:lnTo>
                  <a:lnTo>
                    <a:pt x="0" y="906"/>
                  </a:lnTo>
                  <a:lnTo>
                    <a:pt x="64" y="796"/>
                  </a:lnTo>
                  <a:close/>
                </a:path>
              </a:pathLst>
            </a:custGeom>
            <a:solidFill>
              <a:srgbClr val="3747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1" name="íṩľîďê">
              <a:extLst>
                <a:ext uri="{FF2B5EF4-FFF2-40B4-BE49-F238E27FC236}">
                  <a16:creationId xmlns:a16="http://schemas.microsoft.com/office/drawing/2014/main" id="{8BA2C6A0-4128-46B3-A137-52477FAAE6C0}"/>
                </a:ext>
              </a:extLst>
            </p:cNvPr>
            <p:cNvSpPr/>
            <p:nvPr/>
          </p:nvSpPr>
          <p:spPr bwMode="auto">
            <a:xfrm>
              <a:off x="4414838" y="3587750"/>
              <a:ext cx="2393950" cy="1438275"/>
            </a:xfrm>
            <a:custGeom>
              <a:avLst/>
              <a:gdLst>
                <a:gd name="T0" fmla="*/ 64 w 1508"/>
                <a:gd name="T1" fmla="*/ 796 h 906"/>
                <a:gd name="T2" fmla="*/ 1443 w 1508"/>
                <a:gd name="T3" fmla="*/ 0 h 906"/>
                <a:gd name="T4" fmla="*/ 1508 w 1508"/>
                <a:gd name="T5" fmla="*/ 38 h 906"/>
                <a:gd name="T6" fmla="*/ 0 w 1508"/>
                <a:gd name="T7" fmla="*/ 906 h 906"/>
                <a:gd name="T8" fmla="*/ 64 w 1508"/>
                <a:gd name="T9" fmla="*/ 796 h 906"/>
              </a:gdLst>
              <a:ahLst/>
              <a:cxnLst>
                <a:cxn ang="0">
                  <a:pos x="T0" y="T1"/>
                </a:cxn>
                <a:cxn ang="0">
                  <a:pos x="T2" y="T3"/>
                </a:cxn>
                <a:cxn ang="0">
                  <a:pos x="T4" y="T5"/>
                </a:cxn>
                <a:cxn ang="0">
                  <a:pos x="T6" y="T7"/>
                </a:cxn>
                <a:cxn ang="0">
                  <a:pos x="T8" y="T9"/>
                </a:cxn>
              </a:cxnLst>
              <a:rect l="0" t="0" r="r" b="b"/>
              <a:pathLst>
                <a:path w="1508" h="906">
                  <a:moveTo>
                    <a:pt x="64" y="796"/>
                  </a:moveTo>
                  <a:lnTo>
                    <a:pt x="1443" y="0"/>
                  </a:lnTo>
                  <a:lnTo>
                    <a:pt x="1508" y="38"/>
                  </a:lnTo>
                  <a:lnTo>
                    <a:pt x="0" y="906"/>
                  </a:lnTo>
                  <a:lnTo>
                    <a:pt x="64" y="7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 name="íṡľiďè">
              <a:extLst>
                <a:ext uri="{FF2B5EF4-FFF2-40B4-BE49-F238E27FC236}">
                  <a16:creationId xmlns:a16="http://schemas.microsoft.com/office/drawing/2014/main" id="{8DC6D2B4-9D5F-4271-BB35-77D2BCB2099A}"/>
                </a:ext>
              </a:extLst>
            </p:cNvPr>
            <p:cNvSpPr/>
            <p:nvPr/>
          </p:nvSpPr>
          <p:spPr bwMode="auto">
            <a:xfrm>
              <a:off x="4414838" y="1100138"/>
              <a:ext cx="2393950" cy="1436688"/>
            </a:xfrm>
            <a:custGeom>
              <a:avLst/>
              <a:gdLst>
                <a:gd name="T0" fmla="*/ 1508 w 1508"/>
                <a:gd name="T1" fmla="*/ 0 h 905"/>
                <a:gd name="T2" fmla="*/ 0 w 1508"/>
                <a:gd name="T3" fmla="*/ 869 h 905"/>
                <a:gd name="T4" fmla="*/ 64 w 1508"/>
                <a:gd name="T5" fmla="*/ 905 h 905"/>
                <a:gd name="T6" fmla="*/ 1422 w 1508"/>
                <a:gd name="T7" fmla="*/ 123 h 905"/>
                <a:gd name="T8" fmla="*/ 1422 w 1508"/>
                <a:gd name="T9" fmla="*/ 123 h 905"/>
                <a:gd name="T10" fmla="*/ 1443 w 1508"/>
                <a:gd name="T11" fmla="*/ 110 h 905"/>
                <a:gd name="T12" fmla="*/ 1508 w 1508"/>
                <a:gd name="T13" fmla="*/ 0 h 905"/>
              </a:gdLst>
              <a:ahLst/>
              <a:cxnLst>
                <a:cxn ang="0">
                  <a:pos x="T0" y="T1"/>
                </a:cxn>
                <a:cxn ang="0">
                  <a:pos x="T2" y="T3"/>
                </a:cxn>
                <a:cxn ang="0">
                  <a:pos x="T4" y="T5"/>
                </a:cxn>
                <a:cxn ang="0">
                  <a:pos x="T6" y="T7"/>
                </a:cxn>
                <a:cxn ang="0">
                  <a:pos x="T8" y="T9"/>
                </a:cxn>
                <a:cxn ang="0">
                  <a:pos x="T10" y="T11"/>
                </a:cxn>
                <a:cxn ang="0">
                  <a:pos x="T12" y="T13"/>
                </a:cxn>
              </a:cxnLst>
              <a:rect l="0" t="0" r="r" b="b"/>
              <a:pathLst>
                <a:path w="1508" h="905">
                  <a:moveTo>
                    <a:pt x="1508" y="0"/>
                  </a:moveTo>
                  <a:lnTo>
                    <a:pt x="0" y="869"/>
                  </a:lnTo>
                  <a:lnTo>
                    <a:pt x="64" y="905"/>
                  </a:lnTo>
                  <a:lnTo>
                    <a:pt x="1422" y="123"/>
                  </a:lnTo>
                  <a:lnTo>
                    <a:pt x="1422" y="123"/>
                  </a:lnTo>
                  <a:lnTo>
                    <a:pt x="1443" y="110"/>
                  </a:lnTo>
                  <a:lnTo>
                    <a:pt x="1508" y="0"/>
                  </a:lnTo>
                  <a:close/>
                </a:path>
              </a:pathLst>
            </a:custGeom>
            <a:solidFill>
              <a:srgbClr val="3E51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 name="iSľîḓé">
              <a:extLst>
                <a:ext uri="{FF2B5EF4-FFF2-40B4-BE49-F238E27FC236}">
                  <a16:creationId xmlns:a16="http://schemas.microsoft.com/office/drawing/2014/main" id="{A2E8EC82-C9A7-441E-80D1-ECA049471B3F}"/>
                </a:ext>
              </a:extLst>
            </p:cNvPr>
            <p:cNvSpPr/>
            <p:nvPr/>
          </p:nvSpPr>
          <p:spPr bwMode="auto">
            <a:xfrm>
              <a:off x="4414838" y="1100138"/>
              <a:ext cx="2393950" cy="1436688"/>
            </a:xfrm>
            <a:custGeom>
              <a:avLst/>
              <a:gdLst>
                <a:gd name="T0" fmla="*/ 1508 w 1508"/>
                <a:gd name="T1" fmla="*/ 0 h 905"/>
                <a:gd name="T2" fmla="*/ 0 w 1508"/>
                <a:gd name="T3" fmla="*/ 869 h 905"/>
                <a:gd name="T4" fmla="*/ 64 w 1508"/>
                <a:gd name="T5" fmla="*/ 905 h 905"/>
                <a:gd name="T6" fmla="*/ 1422 w 1508"/>
                <a:gd name="T7" fmla="*/ 123 h 905"/>
                <a:gd name="T8" fmla="*/ 1422 w 1508"/>
                <a:gd name="T9" fmla="*/ 123 h 905"/>
                <a:gd name="T10" fmla="*/ 1443 w 1508"/>
                <a:gd name="T11" fmla="*/ 110 h 905"/>
                <a:gd name="T12" fmla="*/ 1508 w 1508"/>
                <a:gd name="T13" fmla="*/ 0 h 905"/>
              </a:gdLst>
              <a:ahLst/>
              <a:cxnLst>
                <a:cxn ang="0">
                  <a:pos x="T0" y="T1"/>
                </a:cxn>
                <a:cxn ang="0">
                  <a:pos x="T2" y="T3"/>
                </a:cxn>
                <a:cxn ang="0">
                  <a:pos x="T4" y="T5"/>
                </a:cxn>
                <a:cxn ang="0">
                  <a:pos x="T6" y="T7"/>
                </a:cxn>
                <a:cxn ang="0">
                  <a:pos x="T8" y="T9"/>
                </a:cxn>
                <a:cxn ang="0">
                  <a:pos x="T10" y="T11"/>
                </a:cxn>
                <a:cxn ang="0">
                  <a:pos x="T12" y="T13"/>
                </a:cxn>
              </a:cxnLst>
              <a:rect l="0" t="0" r="r" b="b"/>
              <a:pathLst>
                <a:path w="1508" h="905">
                  <a:moveTo>
                    <a:pt x="1508" y="0"/>
                  </a:moveTo>
                  <a:lnTo>
                    <a:pt x="0" y="869"/>
                  </a:lnTo>
                  <a:lnTo>
                    <a:pt x="64" y="905"/>
                  </a:lnTo>
                  <a:lnTo>
                    <a:pt x="1422" y="123"/>
                  </a:lnTo>
                  <a:lnTo>
                    <a:pt x="1422" y="123"/>
                  </a:lnTo>
                  <a:lnTo>
                    <a:pt x="1443" y="110"/>
                  </a:lnTo>
                  <a:lnTo>
                    <a:pt x="15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4" name="îs1íḍé">
              <a:extLst>
                <a:ext uri="{FF2B5EF4-FFF2-40B4-BE49-F238E27FC236}">
                  <a16:creationId xmlns:a16="http://schemas.microsoft.com/office/drawing/2014/main" id="{162767D3-F20C-4CF3-91EE-BD64944D9F87}"/>
                </a:ext>
              </a:extLst>
            </p:cNvPr>
            <p:cNvSpPr/>
            <p:nvPr/>
          </p:nvSpPr>
          <p:spPr bwMode="auto">
            <a:xfrm>
              <a:off x="4414838" y="3587750"/>
              <a:ext cx="2393950" cy="1438275"/>
            </a:xfrm>
            <a:custGeom>
              <a:avLst/>
              <a:gdLst>
                <a:gd name="T0" fmla="*/ 1443 w 1508"/>
                <a:gd name="T1" fmla="*/ 0 h 906"/>
                <a:gd name="T2" fmla="*/ 1443 w 1508"/>
                <a:gd name="T3" fmla="*/ 0 h 906"/>
                <a:gd name="T4" fmla="*/ 64 w 1508"/>
                <a:gd name="T5" fmla="*/ 796 h 906"/>
                <a:gd name="T6" fmla="*/ 0 w 1508"/>
                <a:gd name="T7" fmla="*/ 906 h 906"/>
                <a:gd name="T8" fmla="*/ 1508 w 1508"/>
                <a:gd name="T9" fmla="*/ 38 h 906"/>
                <a:gd name="T10" fmla="*/ 1443 w 1508"/>
                <a:gd name="T11" fmla="*/ 0 h 906"/>
              </a:gdLst>
              <a:ahLst/>
              <a:cxnLst>
                <a:cxn ang="0">
                  <a:pos x="T0" y="T1"/>
                </a:cxn>
                <a:cxn ang="0">
                  <a:pos x="T2" y="T3"/>
                </a:cxn>
                <a:cxn ang="0">
                  <a:pos x="T4" y="T5"/>
                </a:cxn>
                <a:cxn ang="0">
                  <a:pos x="T6" y="T7"/>
                </a:cxn>
                <a:cxn ang="0">
                  <a:pos x="T8" y="T9"/>
                </a:cxn>
                <a:cxn ang="0">
                  <a:pos x="T10" y="T11"/>
                </a:cxn>
              </a:cxnLst>
              <a:rect l="0" t="0" r="r" b="b"/>
              <a:pathLst>
                <a:path w="1508" h="906">
                  <a:moveTo>
                    <a:pt x="1443" y="0"/>
                  </a:moveTo>
                  <a:lnTo>
                    <a:pt x="1443" y="0"/>
                  </a:lnTo>
                  <a:lnTo>
                    <a:pt x="64" y="796"/>
                  </a:lnTo>
                  <a:lnTo>
                    <a:pt x="0" y="906"/>
                  </a:lnTo>
                  <a:lnTo>
                    <a:pt x="1508" y="38"/>
                  </a:lnTo>
                  <a:lnTo>
                    <a:pt x="1443" y="0"/>
                  </a:lnTo>
                  <a:close/>
                </a:path>
              </a:pathLst>
            </a:custGeom>
            <a:solidFill>
              <a:srgbClr val="3E51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5" name="iṣḷïḍè">
              <a:extLst>
                <a:ext uri="{FF2B5EF4-FFF2-40B4-BE49-F238E27FC236}">
                  <a16:creationId xmlns:a16="http://schemas.microsoft.com/office/drawing/2014/main" id="{EABB81F1-9257-4080-9F36-53F0802CF050}"/>
                </a:ext>
              </a:extLst>
            </p:cNvPr>
            <p:cNvSpPr/>
            <p:nvPr/>
          </p:nvSpPr>
          <p:spPr bwMode="auto">
            <a:xfrm>
              <a:off x="4414838" y="3587750"/>
              <a:ext cx="2393950" cy="1438275"/>
            </a:xfrm>
            <a:custGeom>
              <a:avLst/>
              <a:gdLst>
                <a:gd name="T0" fmla="*/ 1443 w 1508"/>
                <a:gd name="T1" fmla="*/ 0 h 906"/>
                <a:gd name="T2" fmla="*/ 1443 w 1508"/>
                <a:gd name="T3" fmla="*/ 0 h 906"/>
                <a:gd name="T4" fmla="*/ 64 w 1508"/>
                <a:gd name="T5" fmla="*/ 796 h 906"/>
                <a:gd name="T6" fmla="*/ 0 w 1508"/>
                <a:gd name="T7" fmla="*/ 906 h 906"/>
                <a:gd name="T8" fmla="*/ 1508 w 1508"/>
                <a:gd name="T9" fmla="*/ 38 h 906"/>
                <a:gd name="T10" fmla="*/ 1443 w 1508"/>
                <a:gd name="T11" fmla="*/ 0 h 906"/>
              </a:gdLst>
              <a:ahLst/>
              <a:cxnLst>
                <a:cxn ang="0">
                  <a:pos x="T0" y="T1"/>
                </a:cxn>
                <a:cxn ang="0">
                  <a:pos x="T2" y="T3"/>
                </a:cxn>
                <a:cxn ang="0">
                  <a:pos x="T4" y="T5"/>
                </a:cxn>
                <a:cxn ang="0">
                  <a:pos x="T6" y="T7"/>
                </a:cxn>
                <a:cxn ang="0">
                  <a:pos x="T8" y="T9"/>
                </a:cxn>
                <a:cxn ang="0">
                  <a:pos x="T10" y="T11"/>
                </a:cxn>
              </a:cxnLst>
              <a:rect l="0" t="0" r="r" b="b"/>
              <a:pathLst>
                <a:path w="1508" h="906">
                  <a:moveTo>
                    <a:pt x="1443" y="0"/>
                  </a:moveTo>
                  <a:lnTo>
                    <a:pt x="1443" y="0"/>
                  </a:lnTo>
                  <a:lnTo>
                    <a:pt x="64" y="796"/>
                  </a:lnTo>
                  <a:lnTo>
                    <a:pt x="0" y="906"/>
                  </a:lnTo>
                  <a:lnTo>
                    <a:pt x="1508" y="38"/>
                  </a:lnTo>
                  <a:lnTo>
                    <a:pt x="14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6" name="îs1ïḑê">
              <a:extLst>
                <a:ext uri="{FF2B5EF4-FFF2-40B4-BE49-F238E27FC236}">
                  <a16:creationId xmlns:a16="http://schemas.microsoft.com/office/drawing/2014/main" id="{BD4C2C0E-CE6E-49A1-8B91-9732ADEDB866}"/>
                </a:ext>
              </a:extLst>
            </p:cNvPr>
            <p:cNvSpPr/>
            <p:nvPr/>
          </p:nvSpPr>
          <p:spPr bwMode="auto">
            <a:xfrm>
              <a:off x="4349750" y="1063625"/>
              <a:ext cx="2459038" cy="1416050"/>
            </a:xfrm>
            <a:custGeom>
              <a:avLst/>
              <a:gdLst>
                <a:gd name="T0" fmla="*/ 1549 w 1549"/>
                <a:gd name="T1" fmla="*/ 23 h 892"/>
                <a:gd name="T2" fmla="*/ 1506 w 1549"/>
                <a:gd name="T3" fmla="*/ 0 h 892"/>
                <a:gd name="T4" fmla="*/ 0 w 1549"/>
                <a:gd name="T5" fmla="*/ 867 h 892"/>
                <a:gd name="T6" fmla="*/ 41 w 1549"/>
                <a:gd name="T7" fmla="*/ 892 h 892"/>
                <a:gd name="T8" fmla="*/ 1549 w 1549"/>
                <a:gd name="T9" fmla="*/ 23 h 892"/>
              </a:gdLst>
              <a:ahLst/>
              <a:cxnLst>
                <a:cxn ang="0">
                  <a:pos x="T0" y="T1"/>
                </a:cxn>
                <a:cxn ang="0">
                  <a:pos x="T2" y="T3"/>
                </a:cxn>
                <a:cxn ang="0">
                  <a:pos x="T4" y="T5"/>
                </a:cxn>
                <a:cxn ang="0">
                  <a:pos x="T6" y="T7"/>
                </a:cxn>
                <a:cxn ang="0">
                  <a:pos x="T8" y="T9"/>
                </a:cxn>
              </a:cxnLst>
              <a:rect l="0" t="0" r="r" b="b"/>
              <a:pathLst>
                <a:path w="1549" h="892">
                  <a:moveTo>
                    <a:pt x="1549" y="23"/>
                  </a:moveTo>
                  <a:lnTo>
                    <a:pt x="1506" y="0"/>
                  </a:lnTo>
                  <a:lnTo>
                    <a:pt x="0" y="867"/>
                  </a:lnTo>
                  <a:lnTo>
                    <a:pt x="41" y="892"/>
                  </a:lnTo>
                  <a:lnTo>
                    <a:pt x="1549" y="23"/>
                  </a:ln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7" name="îşḻîďé">
              <a:extLst>
                <a:ext uri="{FF2B5EF4-FFF2-40B4-BE49-F238E27FC236}">
                  <a16:creationId xmlns:a16="http://schemas.microsoft.com/office/drawing/2014/main" id="{99E9AA93-0DDA-4C69-A63E-75EF8E5DE303}"/>
                </a:ext>
              </a:extLst>
            </p:cNvPr>
            <p:cNvSpPr/>
            <p:nvPr/>
          </p:nvSpPr>
          <p:spPr bwMode="auto">
            <a:xfrm>
              <a:off x="4349750" y="2439988"/>
              <a:ext cx="65088" cy="2586038"/>
            </a:xfrm>
            <a:custGeom>
              <a:avLst/>
              <a:gdLst>
                <a:gd name="T0" fmla="*/ 0 w 41"/>
                <a:gd name="T1" fmla="*/ 0 h 1629"/>
                <a:gd name="T2" fmla="*/ 41 w 41"/>
                <a:gd name="T3" fmla="*/ 25 h 1629"/>
                <a:gd name="T4" fmla="*/ 41 w 41"/>
                <a:gd name="T5" fmla="*/ 1629 h 1629"/>
                <a:gd name="T6" fmla="*/ 0 w 41"/>
                <a:gd name="T7" fmla="*/ 1604 h 1629"/>
                <a:gd name="T8" fmla="*/ 0 w 41"/>
                <a:gd name="T9" fmla="*/ 0 h 1629"/>
              </a:gdLst>
              <a:ahLst/>
              <a:cxnLst>
                <a:cxn ang="0">
                  <a:pos x="T0" y="T1"/>
                </a:cxn>
                <a:cxn ang="0">
                  <a:pos x="T2" y="T3"/>
                </a:cxn>
                <a:cxn ang="0">
                  <a:pos x="T4" y="T5"/>
                </a:cxn>
                <a:cxn ang="0">
                  <a:pos x="T6" y="T7"/>
                </a:cxn>
                <a:cxn ang="0">
                  <a:pos x="T8" y="T9"/>
                </a:cxn>
              </a:cxnLst>
              <a:rect l="0" t="0" r="r" b="b"/>
              <a:pathLst>
                <a:path w="41" h="1629">
                  <a:moveTo>
                    <a:pt x="0" y="0"/>
                  </a:moveTo>
                  <a:lnTo>
                    <a:pt x="41" y="25"/>
                  </a:lnTo>
                  <a:lnTo>
                    <a:pt x="41" y="1629"/>
                  </a:lnTo>
                  <a:lnTo>
                    <a:pt x="0" y="1604"/>
                  </a:ln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8" name="îṥḷiḋé">
              <a:extLst>
                <a:ext uri="{FF2B5EF4-FFF2-40B4-BE49-F238E27FC236}">
                  <a16:creationId xmlns:a16="http://schemas.microsoft.com/office/drawing/2014/main" id="{DDD8D054-654B-41A4-8656-DCB93BD5F5DA}"/>
                </a:ext>
              </a:extLst>
            </p:cNvPr>
            <p:cNvSpPr/>
            <p:nvPr/>
          </p:nvSpPr>
          <p:spPr bwMode="auto">
            <a:xfrm>
              <a:off x="4516438" y="1274763"/>
              <a:ext cx="2189163" cy="3576638"/>
            </a:xfrm>
            <a:custGeom>
              <a:avLst/>
              <a:gdLst>
                <a:gd name="T0" fmla="*/ 1379 w 1379"/>
                <a:gd name="T1" fmla="*/ 0 h 2253"/>
                <a:gd name="T2" fmla="*/ 1358 w 1379"/>
                <a:gd name="T3" fmla="*/ 13 h 2253"/>
                <a:gd name="T4" fmla="*/ 1358 w 1379"/>
                <a:gd name="T5" fmla="*/ 1446 h 2253"/>
                <a:gd name="T6" fmla="*/ 0 w 1379"/>
                <a:gd name="T7" fmla="*/ 2228 h 2253"/>
                <a:gd name="T8" fmla="*/ 0 w 1379"/>
                <a:gd name="T9" fmla="*/ 2253 h 2253"/>
                <a:gd name="T10" fmla="*/ 1379 w 1379"/>
                <a:gd name="T11" fmla="*/ 1457 h 2253"/>
                <a:gd name="T12" fmla="*/ 1379 w 1379"/>
                <a:gd name="T13" fmla="*/ 0 h 2253"/>
              </a:gdLst>
              <a:ahLst/>
              <a:cxnLst>
                <a:cxn ang="0">
                  <a:pos x="T0" y="T1"/>
                </a:cxn>
                <a:cxn ang="0">
                  <a:pos x="T2" y="T3"/>
                </a:cxn>
                <a:cxn ang="0">
                  <a:pos x="T4" y="T5"/>
                </a:cxn>
                <a:cxn ang="0">
                  <a:pos x="T6" y="T7"/>
                </a:cxn>
                <a:cxn ang="0">
                  <a:pos x="T8" y="T9"/>
                </a:cxn>
                <a:cxn ang="0">
                  <a:pos x="T10" y="T11"/>
                </a:cxn>
                <a:cxn ang="0">
                  <a:pos x="T12" y="T13"/>
                </a:cxn>
              </a:cxnLst>
              <a:rect l="0" t="0" r="r" b="b"/>
              <a:pathLst>
                <a:path w="1379" h="2253">
                  <a:moveTo>
                    <a:pt x="1379" y="0"/>
                  </a:moveTo>
                  <a:lnTo>
                    <a:pt x="1358" y="13"/>
                  </a:lnTo>
                  <a:lnTo>
                    <a:pt x="1358" y="1446"/>
                  </a:lnTo>
                  <a:lnTo>
                    <a:pt x="0" y="2228"/>
                  </a:lnTo>
                  <a:lnTo>
                    <a:pt x="0" y="2253"/>
                  </a:lnTo>
                  <a:lnTo>
                    <a:pt x="1379" y="1457"/>
                  </a:lnTo>
                  <a:lnTo>
                    <a:pt x="1379" y="0"/>
                  </a:lnTo>
                  <a:close/>
                </a:path>
              </a:pathLst>
            </a:custGeom>
            <a:solidFill>
              <a:srgbClr val="23C7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9" name="ïŝlïdé">
              <a:extLst>
                <a:ext uri="{FF2B5EF4-FFF2-40B4-BE49-F238E27FC236}">
                  <a16:creationId xmlns:a16="http://schemas.microsoft.com/office/drawing/2014/main" id="{9FB73691-F062-4539-8039-361BDD57E6B6}"/>
                </a:ext>
              </a:extLst>
            </p:cNvPr>
            <p:cNvSpPr/>
            <p:nvPr/>
          </p:nvSpPr>
          <p:spPr bwMode="auto">
            <a:xfrm>
              <a:off x="4516438" y="1274763"/>
              <a:ext cx="2189163" cy="3576638"/>
            </a:xfrm>
            <a:custGeom>
              <a:avLst/>
              <a:gdLst>
                <a:gd name="T0" fmla="*/ 1379 w 1379"/>
                <a:gd name="T1" fmla="*/ 0 h 2253"/>
                <a:gd name="T2" fmla="*/ 1358 w 1379"/>
                <a:gd name="T3" fmla="*/ 13 h 2253"/>
                <a:gd name="T4" fmla="*/ 1358 w 1379"/>
                <a:gd name="T5" fmla="*/ 1446 h 2253"/>
                <a:gd name="T6" fmla="*/ 0 w 1379"/>
                <a:gd name="T7" fmla="*/ 2228 h 2253"/>
                <a:gd name="T8" fmla="*/ 0 w 1379"/>
                <a:gd name="T9" fmla="*/ 2253 h 2253"/>
                <a:gd name="T10" fmla="*/ 1379 w 1379"/>
                <a:gd name="T11" fmla="*/ 1457 h 2253"/>
                <a:gd name="T12" fmla="*/ 1379 w 1379"/>
                <a:gd name="T13" fmla="*/ 0 h 2253"/>
              </a:gdLst>
              <a:ahLst/>
              <a:cxnLst>
                <a:cxn ang="0">
                  <a:pos x="T0" y="T1"/>
                </a:cxn>
                <a:cxn ang="0">
                  <a:pos x="T2" y="T3"/>
                </a:cxn>
                <a:cxn ang="0">
                  <a:pos x="T4" y="T5"/>
                </a:cxn>
                <a:cxn ang="0">
                  <a:pos x="T6" y="T7"/>
                </a:cxn>
                <a:cxn ang="0">
                  <a:pos x="T8" y="T9"/>
                </a:cxn>
                <a:cxn ang="0">
                  <a:pos x="T10" y="T11"/>
                </a:cxn>
                <a:cxn ang="0">
                  <a:pos x="T12" y="T13"/>
                </a:cxn>
              </a:cxnLst>
              <a:rect l="0" t="0" r="r" b="b"/>
              <a:pathLst>
                <a:path w="1379" h="2253">
                  <a:moveTo>
                    <a:pt x="1379" y="0"/>
                  </a:moveTo>
                  <a:lnTo>
                    <a:pt x="1358" y="13"/>
                  </a:lnTo>
                  <a:lnTo>
                    <a:pt x="1358" y="1446"/>
                  </a:lnTo>
                  <a:lnTo>
                    <a:pt x="0" y="2228"/>
                  </a:lnTo>
                  <a:lnTo>
                    <a:pt x="0" y="2253"/>
                  </a:lnTo>
                  <a:lnTo>
                    <a:pt x="1379" y="1457"/>
                  </a:lnTo>
                  <a:lnTo>
                    <a:pt x="13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0" name="íS1ïḑè">
              <a:extLst>
                <a:ext uri="{FF2B5EF4-FFF2-40B4-BE49-F238E27FC236}">
                  <a16:creationId xmlns:a16="http://schemas.microsoft.com/office/drawing/2014/main" id="{78C33724-A76A-4C93-9634-E73E156A3A5D}"/>
                </a:ext>
              </a:extLst>
            </p:cNvPr>
            <p:cNvSpPr/>
            <p:nvPr/>
          </p:nvSpPr>
          <p:spPr bwMode="auto">
            <a:xfrm>
              <a:off x="4516438" y="4811713"/>
              <a:ext cx="0" cy="39688"/>
            </a:xfrm>
            <a:custGeom>
              <a:avLst/>
              <a:gdLst>
                <a:gd name="T0" fmla="*/ 0 h 25"/>
                <a:gd name="T1" fmla="*/ 0 h 25"/>
                <a:gd name="T2" fmla="*/ 25 h 25"/>
                <a:gd name="T3" fmla="*/ 0 h 25"/>
              </a:gdLst>
              <a:ahLst/>
              <a:cxnLst>
                <a:cxn ang="0">
                  <a:pos x="0" y="T0"/>
                </a:cxn>
                <a:cxn ang="0">
                  <a:pos x="0" y="T1"/>
                </a:cxn>
                <a:cxn ang="0">
                  <a:pos x="0" y="T2"/>
                </a:cxn>
                <a:cxn ang="0">
                  <a:pos x="0" y="T3"/>
                </a:cxn>
              </a:cxnLst>
              <a:rect l="0" t="0" r="r" b="b"/>
              <a:pathLst>
                <a:path h="25">
                  <a:moveTo>
                    <a:pt x="0" y="0"/>
                  </a:moveTo>
                  <a:lnTo>
                    <a:pt x="0" y="0"/>
                  </a:lnTo>
                  <a:lnTo>
                    <a:pt x="0" y="25"/>
                  </a:lnTo>
                  <a:lnTo>
                    <a:pt x="0" y="0"/>
                  </a:lnTo>
                  <a:close/>
                </a:path>
              </a:pathLst>
            </a:custGeom>
            <a:solidFill>
              <a:srgbClr val="3140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1" name="iṥḻïḍé">
              <a:extLst>
                <a:ext uri="{FF2B5EF4-FFF2-40B4-BE49-F238E27FC236}">
                  <a16:creationId xmlns:a16="http://schemas.microsoft.com/office/drawing/2014/main" id="{5F755619-41F1-4F86-A116-8D4F9DE105E0}"/>
                </a:ext>
              </a:extLst>
            </p:cNvPr>
            <p:cNvSpPr/>
            <p:nvPr/>
          </p:nvSpPr>
          <p:spPr bwMode="auto">
            <a:xfrm>
              <a:off x="4516438" y="4811713"/>
              <a:ext cx="0" cy="39688"/>
            </a:xfrm>
            <a:custGeom>
              <a:avLst/>
              <a:gdLst>
                <a:gd name="T0" fmla="*/ 0 h 25"/>
                <a:gd name="T1" fmla="*/ 0 h 25"/>
                <a:gd name="T2" fmla="*/ 25 h 25"/>
                <a:gd name="T3" fmla="*/ 0 h 25"/>
              </a:gdLst>
              <a:ahLst/>
              <a:cxnLst>
                <a:cxn ang="0">
                  <a:pos x="0" y="T0"/>
                </a:cxn>
                <a:cxn ang="0">
                  <a:pos x="0" y="T1"/>
                </a:cxn>
                <a:cxn ang="0">
                  <a:pos x="0" y="T2"/>
                </a:cxn>
                <a:cxn ang="0">
                  <a:pos x="0" y="T3"/>
                </a:cxn>
              </a:cxnLst>
              <a:rect l="0" t="0" r="r" b="b"/>
              <a:pathLst>
                <a:path h="25">
                  <a:moveTo>
                    <a:pt x="0" y="0"/>
                  </a:moveTo>
                  <a:lnTo>
                    <a:pt x="0" y="0"/>
                  </a:lnTo>
                  <a:lnTo>
                    <a:pt x="0" y="2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2" name="isľídé">
              <a:extLst>
                <a:ext uri="{FF2B5EF4-FFF2-40B4-BE49-F238E27FC236}">
                  <a16:creationId xmlns:a16="http://schemas.microsoft.com/office/drawing/2014/main" id="{C69430F8-AA48-400A-9D92-1996C3740D02}"/>
                </a:ext>
              </a:extLst>
            </p:cNvPr>
            <p:cNvSpPr/>
            <p:nvPr/>
          </p:nvSpPr>
          <p:spPr bwMode="auto">
            <a:xfrm>
              <a:off x="6015038" y="2560638"/>
              <a:ext cx="573088" cy="998538"/>
            </a:xfrm>
            <a:custGeom>
              <a:avLst/>
              <a:gdLst>
                <a:gd name="T0" fmla="*/ 219 w 219"/>
                <a:gd name="T1" fmla="*/ 20 h 382"/>
                <a:gd name="T2" fmla="*/ 219 w 219"/>
                <a:gd name="T3" fmla="*/ 8 h 382"/>
                <a:gd name="T4" fmla="*/ 205 w 219"/>
                <a:gd name="T5" fmla="*/ 0 h 382"/>
                <a:gd name="T6" fmla="*/ 205 w 219"/>
                <a:gd name="T7" fmla="*/ 0 h 382"/>
                <a:gd name="T8" fmla="*/ 205 w 219"/>
                <a:gd name="T9" fmla="*/ 0 h 382"/>
                <a:gd name="T10" fmla="*/ 201 w 219"/>
                <a:gd name="T11" fmla="*/ 1 h 382"/>
                <a:gd name="T12" fmla="*/ 7 w 219"/>
                <a:gd name="T13" fmla="*/ 113 h 382"/>
                <a:gd name="T14" fmla="*/ 0 w 219"/>
                <a:gd name="T15" fmla="*/ 123 h 382"/>
                <a:gd name="T16" fmla="*/ 0 w 219"/>
                <a:gd name="T17" fmla="*/ 370 h 382"/>
                <a:gd name="T18" fmla="*/ 2 w 219"/>
                <a:gd name="T19" fmla="*/ 374 h 382"/>
                <a:gd name="T20" fmla="*/ 2 w 219"/>
                <a:gd name="T21" fmla="*/ 374 h 382"/>
                <a:gd name="T22" fmla="*/ 2 w 219"/>
                <a:gd name="T23" fmla="*/ 374 h 382"/>
                <a:gd name="T24" fmla="*/ 2 w 219"/>
                <a:gd name="T25" fmla="*/ 374 h 382"/>
                <a:gd name="T26" fmla="*/ 16 w 219"/>
                <a:gd name="T27" fmla="*/ 382 h 382"/>
                <a:gd name="T28" fmla="*/ 16 w 219"/>
                <a:gd name="T29" fmla="*/ 368 h 382"/>
                <a:gd name="T30" fmla="*/ 201 w 219"/>
                <a:gd name="T31" fmla="*/ 262 h 382"/>
                <a:gd name="T32" fmla="*/ 207 w 219"/>
                <a:gd name="T33" fmla="*/ 251 h 382"/>
                <a:gd name="T34" fmla="*/ 207 w 219"/>
                <a:gd name="T35" fmla="*/ 20 h 382"/>
                <a:gd name="T36" fmla="*/ 219 w 219"/>
                <a:gd name="T37" fmla="*/ 2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382">
                  <a:moveTo>
                    <a:pt x="219" y="20"/>
                  </a:moveTo>
                  <a:cubicBezTo>
                    <a:pt x="219" y="8"/>
                    <a:pt x="219" y="8"/>
                    <a:pt x="219" y="8"/>
                  </a:cubicBezTo>
                  <a:cubicBezTo>
                    <a:pt x="205" y="0"/>
                    <a:pt x="205" y="0"/>
                    <a:pt x="205" y="0"/>
                  </a:cubicBezTo>
                  <a:cubicBezTo>
                    <a:pt x="205" y="0"/>
                    <a:pt x="205" y="0"/>
                    <a:pt x="205" y="0"/>
                  </a:cubicBezTo>
                  <a:cubicBezTo>
                    <a:pt x="205" y="0"/>
                    <a:pt x="205" y="0"/>
                    <a:pt x="205" y="0"/>
                  </a:cubicBezTo>
                  <a:cubicBezTo>
                    <a:pt x="204" y="0"/>
                    <a:pt x="202" y="0"/>
                    <a:pt x="201" y="1"/>
                  </a:cubicBezTo>
                  <a:cubicBezTo>
                    <a:pt x="7" y="113"/>
                    <a:pt x="7" y="113"/>
                    <a:pt x="7" y="113"/>
                  </a:cubicBezTo>
                  <a:cubicBezTo>
                    <a:pt x="3" y="115"/>
                    <a:pt x="0" y="119"/>
                    <a:pt x="0" y="123"/>
                  </a:cubicBezTo>
                  <a:cubicBezTo>
                    <a:pt x="0" y="370"/>
                    <a:pt x="0" y="370"/>
                    <a:pt x="0" y="370"/>
                  </a:cubicBezTo>
                  <a:cubicBezTo>
                    <a:pt x="0" y="372"/>
                    <a:pt x="1" y="373"/>
                    <a:pt x="2" y="374"/>
                  </a:cubicBezTo>
                  <a:cubicBezTo>
                    <a:pt x="2" y="374"/>
                    <a:pt x="2" y="374"/>
                    <a:pt x="2" y="374"/>
                  </a:cubicBezTo>
                  <a:cubicBezTo>
                    <a:pt x="2" y="374"/>
                    <a:pt x="2" y="374"/>
                    <a:pt x="2" y="374"/>
                  </a:cubicBezTo>
                  <a:cubicBezTo>
                    <a:pt x="2" y="374"/>
                    <a:pt x="2" y="374"/>
                    <a:pt x="2" y="374"/>
                  </a:cubicBezTo>
                  <a:cubicBezTo>
                    <a:pt x="16" y="382"/>
                    <a:pt x="16" y="382"/>
                    <a:pt x="16" y="382"/>
                  </a:cubicBezTo>
                  <a:cubicBezTo>
                    <a:pt x="16" y="368"/>
                    <a:pt x="16" y="368"/>
                    <a:pt x="16" y="368"/>
                  </a:cubicBezTo>
                  <a:cubicBezTo>
                    <a:pt x="201" y="262"/>
                    <a:pt x="201" y="262"/>
                    <a:pt x="201" y="262"/>
                  </a:cubicBezTo>
                  <a:cubicBezTo>
                    <a:pt x="204" y="260"/>
                    <a:pt x="207" y="255"/>
                    <a:pt x="207" y="251"/>
                  </a:cubicBezTo>
                  <a:cubicBezTo>
                    <a:pt x="207" y="20"/>
                    <a:pt x="207" y="20"/>
                    <a:pt x="207" y="20"/>
                  </a:cubicBezTo>
                  <a:cubicBezTo>
                    <a:pt x="219" y="20"/>
                    <a:pt x="219" y="20"/>
                    <a:pt x="219" y="20"/>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3" name="îṧlîḑê">
              <a:extLst>
                <a:ext uri="{FF2B5EF4-FFF2-40B4-BE49-F238E27FC236}">
                  <a16:creationId xmlns:a16="http://schemas.microsoft.com/office/drawing/2014/main" id="{AE298679-C8CC-48F6-B783-5066D7358DDD}"/>
                </a:ext>
              </a:extLst>
            </p:cNvPr>
            <p:cNvSpPr/>
            <p:nvPr/>
          </p:nvSpPr>
          <p:spPr bwMode="auto">
            <a:xfrm>
              <a:off x="6022975" y="2560638"/>
              <a:ext cx="565150" cy="334963"/>
            </a:xfrm>
            <a:custGeom>
              <a:avLst/>
              <a:gdLst>
                <a:gd name="T0" fmla="*/ 216 w 216"/>
                <a:gd name="T1" fmla="*/ 8 h 128"/>
                <a:gd name="T2" fmla="*/ 202 w 216"/>
                <a:gd name="T3" fmla="*/ 0 h 128"/>
                <a:gd name="T4" fmla="*/ 202 w 216"/>
                <a:gd name="T5" fmla="*/ 0 h 128"/>
                <a:gd name="T6" fmla="*/ 202 w 216"/>
                <a:gd name="T7" fmla="*/ 0 h 128"/>
                <a:gd name="T8" fmla="*/ 198 w 216"/>
                <a:gd name="T9" fmla="*/ 1 h 128"/>
                <a:gd name="T10" fmla="*/ 4 w 216"/>
                <a:gd name="T11" fmla="*/ 113 h 128"/>
                <a:gd name="T12" fmla="*/ 0 w 216"/>
                <a:gd name="T13" fmla="*/ 117 h 128"/>
                <a:gd name="T14" fmla="*/ 19 w 216"/>
                <a:gd name="T15" fmla="*/ 128 h 128"/>
                <a:gd name="T16" fmla="*/ 204 w 216"/>
                <a:gd name="T17" fmla="*/ 24 h 128"/>
                <a:gd name="T18" fmla="*/ 216 w 216"/>
                <a:gd name="T19"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 h="128">
                  <a:moveTo>
                    <a:pt x="216" y="8"/>
                  </a:moveTo>
                  <a:cubicBezTo>
                    <a:pt x="202" y="0"/>
                    <a:pt x="202" y="0"/>
                    <a:pt x="202" y="0"/>
                  </a:cubicBezTo>
                  <a:cubicBezTo>
                    <a:pt x="202" y="0"/>
                    <a:pt x="202" y="0"/>
                    <a:pt x="202" y="0"/>
                  </a:cubicBezTo>
                  <a:cubicBezTo>
                    <a:pt x="202" y="0"/>
                    <a:pt x="202" y="0"/>
                    <a:pt x="202" y="0"/>
                  </a:cubicBezTo>
                  <a:cubicBezTo>
                    <a:pt x="201" y="0"/>
                    <a:pt x="199" y="0"/>
                    <a:pt x="198" y="1"/>
                  </a:cubicBezTo>
                  <a:cubicBezTo>
                    <a:pt x="4" y="113"/>
                    <a:pt x="4" y="113"/>
                    <a:pt x="4" y="113"/>
                  </a:cubicBezTo>
                  <a:cubicBezTo>
                    <a:pt x="2" y="113"/>
                    <a:pt x="1" y="115"/>
                    <a:pt x="0" y="117"/>
                  </a:cubicBezTo>
                  <a:cubicBezTo>
                    <a:pt x="19" y="128"/>
                    <a:pt x="19" y="128"/>
                    <a:pt x="19" y="128"/>
                  </a:cubicBezTo>
                  <a:cubicBezTo>
                    <a:pt x="204" y="24"/>
                    <a:pt x="204" y="24"/>
                    <a:pt x="204" y="24"/>
                  </a:cubicBezTo>
                  <a:lnTo>
                    <a:pt x="216" y="8"/>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4" name="iSľiďé">
              <a:extLst>
                <a:ext uri="{FF2B5EF4-FFF2-40B4-BE49-F238E27FC236}">
                  <a16:creationId xmlns:a16="http://schemas.microsoft.com/office/drawing/2014/main" id="{EF38CF6E-1226-4002-8F17-4DC0A6521CAD}"/>
                </a:ext>
              </a:extLst>
            </p:cNvPr>
            <p:cNvSpPr/>
            <p:nvPr/>
          </p:nvSpPr>
          <p:spPr bwMode="auto">
            <a:xfrm>
              <a:off x="6051550" y="2579688"/>
              <a:ext cx="541338" cy="985838"/>
            </a:xfrm>
            <a:custGeom>
              <a:avLst/>
              <a:gdLst>
                <a:gd name="T0" fmla="*/ 7 w 207"/>
                <a:gd name="T1" fmla="*/ 114 h 377"/>
                <a:gd name="T2" fmla="*/ 200 w 207"/>
                <a:gd name="T3" fmla="*/ 2 h 377"/>
                <a:gd name="T4" fmla="*/ 207 w 207"/>
                <a:gd name="T5" fmla="*/ 5 h 377"/>
                <a:gd name="T6" fmla="*/ 207 w 207"/>
                <a:gd name="T7" fmla="*/ 252 h 377"/>
                <a:gd name="T8" fmla="*/ 200 w 207"/>
                <a:gd name="T9" fmla="*/ 263 h 377"/>
                <a:gd name="T10" fmla="*/ 7 w 207"/>
                <a:gd name="T11" fmla="*/ 375 h 377"/>
                <a:gd name="T12" fmla="*/ 0 w 207"/>
                <a:gd name="T13" fmla="*/ 371 h 377"/>
                <a:gd name="T14" fmla="*/ 0 w 207"/>
                <a:gd name="T15" fmla="*/ 124 h 377"/>
                <a:gd name="T16" fmla="*/ 7 w 207"/>
                <a:gd name="T17" fmla="*/ 114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77">
                  <a:moveTo>
                    <a:pt x="7" y="114"/>
                  </a:moveTo>
                  <a:cubicBezTo>
                    <a:pt x="200" y="2"/>
                    <a:pt x="200" y="2"/>
                    <a:pt x="200" y="2"/>
                  </a:cubicBezTo>
                  <a:cubicBezTo>
                    <a:pt x="204" y="0"/>
                    <a:pt x="207" y="1"/>
                    <a:pt x="207" y="5"/>
                  </a:cubicBezTo>
                  <a:cubicBezTo>
                    <a:pt x="207" y="252"/>
                    <a:pt x="207" y="252"/>
                    <a:pt x="207" y="252"/>
                  </a:cubicBezTo>
                  <a:cubicBezTo>
                    <a:pt x="207" y="256"/>
                    <a:pt x="204" y="261"/>
                    <a:pt x="200" y="263"/>
                  </a:cubicBezTo>
                  <a:cubicBezTo>
                    <a:pt x="7" y="375"/>
                    <a:pt x="7" y="375"/>
                    <a:pt x="7" y="375"/>
                  </a:cubicBezTo>
                  <a:cubicBezTo>
                    <a:pt x="3" y="377"/>
                    <a:pt x="0" y="375"/>
                    <a:pt x="0" y="371"/>
                  </a:cubicBezTo>
                  <a:cubicBezTo>
                    <a:pt x="0" y="124"/>
                    <a:pt x="0" y="124"/>
                    <a:pt x="0" y="124"/>
                  </a:cubicBezTo>
                  <a:cubicBezTo>
                    <a:pt x="0" y="120"/>
                    <a:pt x="3" y="116"/>
                    <a:pt x="7" y="114"/>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5" name="iṧ1íḑé">
              <a:extLst>
                <a:ext uri="{FF2B5EF4-FFF2-40B4-BE49-F238E27FC236}">
                  <a16:creationId xmlns:a16="http://schemas.microsoft.com/office/drawing/2014/main" id="{83CF90B0-C486-4AC8-A6D9-ABDA3CD7E39F}"/>
                </a:ext>
              </a:extLst>
            </p:cNvPr>
            <p:cNvSpPr/>
            <p:nvPr/>
          </p:nvSpPr>
          <p:spPr bwMode="auto">
            <a:xfrm>
              <a:off x="6407954" y="3148483"/>
              <a:ext cx="144406" cy="185560"/>
            </a:xfrm>
            <a:custGeom>
              <a:avLst/>
              <a:gdLst>
                <a:gd name="connsiteX0" fmla="*/ 21486 w 144406"/>
                <a:gd name="connsiteY0" fmla="*/ 227 h 185560"/>
                <a:gd name="connsiteX1" fmla="*/ 88263 w 144406"/>
                <a:gd name="connsiteY1" fmla="*/ 40544 h 185560"/>
                <a:gd name="connsiteX2" fmla="*/ 114212 w 144406"/>
                <a:gd name="connsiteY2" fmla="*/ 82408 h 185560"/>
                <a:gd name="connsiteX3" fmla="*/ 144406 w 144406"/>
                <a:gd name="connsiteY3" fmla="*/ 132511 h 185560"/>
                <a:gd name="connsiteX4" fmla="*/ 51261 w 144406"/>
                <a:gd name="connsiteY4" fmla="*/ 185560 h 185560"/>
                <a:gd name="connsiteX5" fmla="*/ 31406 w 144406"/>
                <a:gd name="connsiteY5" fmla="*/ 157096 h 185560"/>
                <a:gd name="connsiteX6" fmla="*/ 12180 w 144406"/>
                <a:gd name="connsiteY6" fmla="*/ 129160 h 185560"/>
                <a:gd name="connsiteX7" fmla="*/ 14804 w 144406"/>
                <a:gd name="connsiteY7" fmla="*/ 1449 h 185560"/>
                <a:gd name="connsiteX8" fmla="*/ 21486 w 144406"/>
                <a:gd name="connsiteY8" fmla="*/ 227 h 18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406" h="185560">
                  <a:moveTo>
                    <a:pt x="21486" y="227"/>
                  </a:moveTo>
                  <a:cubicBezTo>
                    <a:pt x="34153" y="-995"/>
                    <a:pt x="62684" y="1449"/>
                    <a:pt x="88263" y="40544"/>
                  </a:cubicBezTo>
                  <a:cubicBezTo>
                    <a:pt x="94166" y="49666"/>
                    <a:pt x="103513" y="64816"/>
                    <a:pt x="114212" y="82408"/>
                  </a:cubicBezTo>
                  <a:lnTo>
                    <a:pt x="144406" y="132511"/>
                  </a:lnTo>
                  <a:lnTo>
                    <a:pt x="51261" y="185560"/>
                  </a:lnTo>
                  <a:lnTo>
                    <a:pt x="31406" y="157096"/>
                  </a:lnTo>
                  <a:cubicBezTo>
                    <a:pt x="19723" y="140237"/>
                    <a:pt x="12180" y="129160"/>
                    <a:pt x="12180" y="129160"/>
                  </a:cubicBezTo>
                  <a:cubicBezTo>
                    <a:pt x="-16679" y="53576"/>
                    <a:pt x="14804" y="1449"/>
                    <a:pt x="14804" y="1449"/>
                  </a:cubicBezTo>
                  <a:cubicBezTo>
                    <a:pt x="14804" y="1449"/>
                    <a:pt x="17263" y="634"/>
                    <a:pt x="21486" y="227"/>
                  </a:cubicBez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6" name="ïšľîḑè">
              <a:extLst>
                <a:ext uri="{FF2B5EF4-FFF2-40B4-BE49-F238E27FC236}">
                  <a16:creationId xmlns:a16="http://schemas.microsoft.com/office/drawing/2014/main" id="{82C0721E-FD1C-44E8-A052-D6BF5B2ACDB9}"/>
                </a:ext>
              </a:extLst>
            </p:cNvPr>
            <p:cNvSpPr/>
            <p:nvPr/>
          </p:nvSpPr>
          <p:spPr bwMode="auto">
            <a:xfrm>
              <a:off x="6353175" y="3132918"/>
              <a:ext cx="203354" cy="206765"/>
            </a:xfrm>
            <a:custGeom>
              <a:avLst/>
              <a:gdLst>
                <a:gd name="connsiteX0" fmla="*/ 73370 w 203354"/>
                <a:gd name="connsiteY0" fmla="*/ 257 h 206765"/>
                <a:gd name="connsiteX1" fmla="*/ 144119 w 203354"/>
                <a:gd name="connsiteY1" fmla="*/ 44880 h 206765"/>
                <a:gd name="connsiteX2" fmla="*/ 191613 w 203354"/>
                <a:gd name="connsiteY2" fmla="*/ 123298 h 206765"/>
                <a:gd name="connsiteX3" fmla="*/ 203354 w 203354"/>
                <a:gd name="connsiteY3" fmla="*/ 143615 h 206765"/>
                <a:gd name="connsiteX4" fmla="*/ 90761 w 203354"/>
                <a:gd name="connsiteY4" fmla="*/ 206765 h 206765"/>
                <a:gd name="connsiteX5" fmla="*/ 78406 w 203354"/>
                <a:gd name="connsiteY5" fmla="*/ 188387 h 206765"/>
                <a:gd name="connsiteX6" fmla="*/ 41926 w 203354"/>
                <a:gd name="connsiteY6" fmla="*/ 134126 h 206765"/>
                <a:gd name="connsiteX7" fmla="*/ 0 w 203354"/>
                <a:gd name="connsiteY7" fmla="*/ 16006 h 206765"/>
                <a:gd name="connsiteX8" fmla="*/ 73370 w 203354"/>
                <a:gd name="connsiteY8" fmla="*/ 257 h 20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354" h="206765">
                  <a:moveTo>
                    <a:pt x="73370" y="257"/>
                  </a:moveTo>
                  <a:cubicBezTo>
                    <a:pt x="102193" y="2882"/>
                    <a:pt x="123156" y="10757"/>
                    <a:pt x="144119" y="44880"/>
                  </a:cubicBezTo>
                  <a:cubicBezTo>
                    <a:pt x="158531" y="67191"/>
                    <a:pt x="176873" y="98034"/>
                    <a:pt x="191613" y="123298"/>
                  </a:cubicBezTo>
                  <a:lnTo>
                    <a:pt x="203354" y="143615"/>
                  </a:lnTo>
                  <a:lnTo>
                    <a:pt x="90761" y="206765"/>
                  </a:lnTo>
                  <a:lnTo>
                    <a:pt x="78406" y="188387"/>
                  </a:lnTo>
                  <a:cubicBezTo>
                    <a:pt x="41926" y="134126"/>
                    <a:pt x="41926" y="134126"/>
                    <a:pt x="41926" y="134126"/>
                  </a:cubicBezTo>
                  <a:cubicBezTo>
                    <a:pt x="0" y="16006"/>
                    <a:pt x="0" y="16006"/>
                    <a:pt x="0" y="16006"/>
                  </a:cubicBezTo>
                  <a:cubicBezTo>
                    <a:pt x="0" y="16006"/>
                    <a:pt x="44546" y="-2368"/>
                    <a:pt x="73370" y="257"/>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7" name="îŝ1ïďe">
              <a:extLst>
                <a:ext uri="{FF2B5EF4-FFF2-40B4-BE49-F238E27FC236}">
                  <a16:creationId xmlns:a16="http://schemas.microsoft.com/office/drawing/2014/main" id="{4CDF6CFC-00AA-4ABB-BDF4-26CC56DDE4CB}"/>
                </a:ext>
              </a:extLst>
            </p:cNvPr>
            <p:cNvSpPr/>
            <p:nvPr/>
          </p:nvSpPr>
          <p:spPr bwMode="auto">
            <a:xfrm>
              <a:off x="6162675" y="3124200"/>
              <a:ext cx="307975" cy="674688"/>
            </a:xfrm>
            <a:custGeom>
              <a:avLst/>
              <a:gdLst>
                <a:gd name="T0" fmla="*/ 16 w 118"/>
                <a:gd name="T1" fmla="*/ 42 h 258"/>
                <a:gd name="T2" fmla="*/ 4 w 118"/>
                <a:gd name="T3" fmla="*/ 59 h 258"/>
                <a:gd name="T4" fmla="*/ 0 w 118"/>
                <a:gd name="T5" fmla="*/ 85 h 258"/>
                <a:gd name="T6" fmla="*/ 0 w 118"/>
                <a:gd name="T7" fmla="*/ 141 h 258"/>
                <a:gd name="T8" fmla="*/ 0 w 118"/>
                <a:gd name="T9" fmla="*/ 246 h 258"/>
                <a:gd name="T10" fmla="*/ 118 w 118"/>
                <a:gd name="T11" fmla="*/ 206 h 258"/>
                <a:gd name="T12" fmla="*/ 116 w 118"/>
                <a:gd name="T13" fmla="*/ 49 h 258"/>
                <a:gd name="T14" fmla="*/ 116 w 118"/>
                <a:gd name="T15" fmla="*/ 46 h 258"/>
                <a:gd name="T16" fmla="*/ 61 w 118"/>
                <a:gd name="T17" fmla="*/ 15 h 258"/>
                <a:gd name="T18" fmla="*/ 38 w 118"/>
                <a:gd name="T19" fmla="*/ 27 h 258"/>
                <a:gd name="T20" fmla="*/ 16 w 118"/>
                <a:gd name="T21" fmla="*/ 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258">
                  <a:moveTo>
                    <a:pt x="16" y="42"/>
                  </a:moveTo>
                  <a:cubicBezTo>
                    <a:pt x="11" y="46"/>
                    <a:pt x="6" y="52"/>
                    <a:pt x="4" y="59"/>
                  </a:cubicBezTo>
                  <a:cubicBezTo>
                    <a:pt x="2" y="66"/>
                    <a:pt x="0" y="74"/>
                    <a:pt x="0" y="85"/>
                  </a:cubicBezTo>
                  <a:cubicBezTo>
                    <a:pt x="0" y="141"/>
                    <a:pt x="0" y="141"/>
                    <a:pt x="0" y="141"/>
                  </a:cubicBezTo>
                  <a:cubicBezTo>
                    <a:pt x="0" y="246"/>
                    <a:pt x="0" y="246"/>
                    <a:pt x="0" y="246"/>
                  </a:cubicBezTo>
                  <a:cubicBezTo>
                    <a:pt x="35" y="258"/>
                    <a:pt x="80" y="248"/>
                    <a:pt x="118" y="206"/>
                  </a:cubicBezTo>
                  <a:cubicBezTo>
                    <a:pt x="118" y="206"/>
                    <a:pt x="116" y="71"/>
                    <a:pt x="116" y="49"/>
                  </a:cubicBezTo>
                  <a:cubicBezTo>
                    <a:pt x="116" y="48"/>
                    <a:pt x="116" y="47"/>
                    <a:pt x="116" y="46"/>
                  </a:cubicBezTo>
                  <a:cubicBezTo>
                    <a:pt x="114" y="14"/>
                    <a:pt x="87" y="0"/>
                    <a:pt x="61" y="15"/>
                  </a:cubicBezTo>
                  <a:cubicBezTo>
                    <a:pt x="38" y="27"/>
                    <a:pt x="38" y="27"/>
                    <a:pt x="38" y="27"/>
                  </a:cubicBezTo>
                  <a:cubicBezTo>
                    <a:pt x="16" y="42"/>
                    <a:pt x="16" y="42"/>
                    <a:pt x="16" y="42"/>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8" name="iśḷîḋe">
              <a:extLst>
                <a:ext uri="{FF2B5EF4-FFF2-40B4-BE49-F238E27FC236}">
                  <a16:creationId xmlns:a16="http://schemas.microsoft.com/office/drawing/2014/main" id="{F3E48797-250E-434B-816C-2BE5A1A17BCC}"/>
                </a:ext>
              </a:extLst>
            </p:cNvPr>
            <p:cNvSpPr/>
            <p:nvPr/>
          </p:nvSpPr>
          <p:spPr bwMode="auto">
            <a:xfrm>
              <a:off x="6172200" y="3141663"/>
              <a:ext cx="303213" cy="357188"/>
            </a:xfrm>
            <a:custGeom>
              <a:avLst/>
              <a:gdLst>
                <a:gd name="T0" fmla="*/ 82 w 116"/>
                <a:gd name="T1" fmla="*/ 0 h 137"/>
                <a:gd name="T2" fmla="*/ 61 w 116"/>
                <a:gd name="T3" fmla="*/ 6 h 137"/>
                <a:gd name="T4" fmla="*/ 38 w 116"/>
                <a:gd name="T5" fmla="*/ 18 h 137"/>
                <a:gd name="T6" fmla="*/ 16 w 116"/>
                <a:gd name="T7" fmla="*/ 33 h 137"/>
                <a:gd name="T8" fmla="*/ 4 w 116"/>
                <a:gd name="T9" fmla="*/ 50 h 137"/>
                <a:gd name="T10" fmla="*/ 0 w 116"/>
                <a:gd name="T11" fmla="*/ 76 h 137"/>
                <a:gd name="T12" fmla="*/ 0 w 116"/>
                <a:gd name="T13" fmla="*/ 132 h 137"/>
                <a:gd name="T14" fmla="*/ 0 w 116"/>
                <a:gd name="T15" fmla="*/ 137 h 137"/>
                <a:gd name="T16" fmla="*/ 116 w 116"/>
                <a:gd name="T17" fmla="*/ 70 h 137"/>
                <a:gd name="T18" fmla="*/ 116 w 116"/>
                <a:gd name="T19" fmla="*/ 40 h 137"/>
                <a:gd name="T20" fmla="*/ 116 w 116"/>
                <a:gd name="T21" fmla="*/ 37 h 137"/>
                <a:gd name="T22" fmla="*/ 82 w 116"/>
                <a:gd name="T2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37">
                  <a:moveTo>
                    <a:pt x="82" y="0"/>
                  </a:moveTo>
                  <a:cubicBezTo>
                    <a:pt x="75" y="0"/>
                    <a:pt x="68" y="2"/>
                    <a:pt x="61" y="6"/>
                  </a:cubicBezTo>
                  <a:cubicBezTo>
                    <a:pt x="38" y="18"/>
                    <a:pt x="38" y="18"/>
                    <a:pt x="38" y="18"/>
                  </a:cubicBezTo>
                  <a:cubicBezTo>
                    <a:pt x="16" y="33"/>
                    <a:pt x="16" y="33"/>
                    <a:pt x="16" y="33"/>
                  </a:cubicBezTo>
                  <a:cubicBezTo>
                    <a:pt x="11" y="37"/>
                    <a:pt x="6" y="43"/>
                    <a:pt x="4" y="50"/>
                  </a:cubicBezTo>
                  <a:cubicBezTo>
                    <a:pt x="2" y="57"/>
                    <a:pt x="0" y="65"/>
                    <a:pt x="0" y="76"/>
                  </a:cubicBezTo>
                  <a:cubicBezTo>
                    <a:pt x="0" y="132"/>
                    <a:pt x="0" y="132"/>
                    <a:pt x="0" y="132"/>
                  </a:cubicBezTo>
                  <a:cubicBezTo>
                    <a:pt x="0" y="137"/>
                    <a:pt x="0" y="137"/>
                    <a:pt x="0" y="137"/>
                  </a:cubicBezTo>
                  <a:cubicBezTo>
                    <a:pt x="116" y="70"/>
                    <a:pt x="116" y="70"/>
                    <a:pt x="116" y="70"/>
                  </a:cubicBezTo>
                  <a:cubicBezTo>
                    <a:pt x="116" y="56"/>
                    <a:pt x="116" y="45"/>
                    <a:pt x="116" y="40"/>
                  </a:cubicBezTo>
                  <a:cubicBezTo>
                    <a:pt x="116" y="39"/>
                    <a:pt x="116" y="38"/>
                    <a:pt x="116" y="37"/>
                  </a:cubicBezTo>
                  <a:cubicBezTo>
                    <a:pt x="115" y="14"/>
                    <a:pt x="100" y="0"/>
                    <a:pt x="82" y="0"/>
                  </a:cubicBezTo>
                </a:path>
              </a:pathLst>
            </a:custGeom>
            <a:solidFill>
              <a:srgbClr val="1FB2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9" name="íšľiḓé">
              <a:extLst>
                <a:ext uri="{FF2B5EF4-FFF2-40B4-BE49-F238E27FC236}">
                  <a16:creationId xmlns:a16="http://schemas.microsoft.com/office/drawing/2014/main" id="{7D9FD707-31E9-4501-9C8E-CFFBA37114F8}"/>
                </a:ext>
              </a:extLst>
            </p:cNvPr>
            <p:cNvSpPr/>
            <p:nvPr/>
          </p:nvSpPr>
          <p:spPr bwMode="auto">
            <a:xfrm>
              <a:off x="6397625" y="2833688"/>
              <a:ext cx="96838" cy="73025"/>
            </a:xfrm>
            <a:custGeom>
              <a:avLst/>
              <a:gdLst>
                <a:gd name="T0" fmla="*/ 7 w 37"/>
                <a:gd name="T1" fmla="*/ 25 h 28"/>
                <a:gd name="T2" fmla="*/ 5 w 37"/>
                <a:gd name="T3" fmla="*/ 10 h 28"/>
                <a:gd name="T4" fmla="*/ 9 w 37"/>
                <a:gd name="T5" fmla="*/ 8 h 28"/>
                <a:gd name="T6" fmla="*/ 15 w 37"/>
                <a:gd name="T7" fmla="*/ 7 h 28"/>
                <a:gd name="T8" fmla="*/ 21 w 37"/>
                <a:gd name="T9" fmla="*/ 6 h 28"/>
                <a:gd name="T10" fmla="*/ 33 w 37"/>
                <a:gd name="T11" fmla="*/ 0 h 28"/>
                <a:gd name="T12" fmla="*/ 34 w 37"/>
                <a:gd name="T13" fmla="*/ 0 h 28"/>
                <a:gd name="T14" fmla="*/ 35 w 37"/>
                <a:gd name="T15" fmla="*/ 1 h 28"/>
                <a:gd name="T16" fmla="*/ 25 w 37"/>
                <a:gd name="T17" fmla="*/ 24 h 28"/>
                <a:gd name="T18" fmla="*/ 16 w 37"/>
                <a:gd name="T19" fmla="*/ 28 h 28"/>
                <a:gd name="T20" fmla="*/ 7 w 37"/>
                <a:gd name="T2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28">
                  <a:moveTo>
                    <a:pt x="7" y="25"/>
                  </a:moveTo>
                  <a:cubicBezTo>
                    <a:pt x="3" y="21"/>
                    <a:pt x="0" y="15"/>
                    <a:pt x="5" y="10"/>
                  </a:cubicBezTo>
                  <a:cubicBezTo>
                    <a:pt x="6" y="9"/>
                    <a:pt x="8" y="8"/>
                    <a:pt x="9" y="8"/>
                  </a:cubicBezTo>
                  <a:cubicBezTo>
                    <a:pt x="11" y="8"/>
                    <a:pt x="13" y="8"/>
                    <a:pt x="15" y="7"/>
                  </a:cubicBezTo>
                  <a:cubicBezTo>
                    <a:pt x="17" y="7"/>
                    <a:pt x="19" y="7"/>
                    <a:pt x="21" y="6"/>
                  </a:cubicBezTo>
                  <a:cubicBezTo>
                    <a:pt x="26" y="5"/>
                    <a:pt x="30" y="3"/>
                    <a:pt x="33" y="0"/>
                  </a:cubicBezTo>
                  <a:cubicBezTo>
                    <a:pt x="34" y="0"/>
                    <a:pt x="34" y="0"/>
                    <a:pt x="34" y="0"/>
                  </a:cubicBezTo>
                  <a:cubicBezTo>
                    <a:pt x="35" y="0"/>
                    <a:pt x="35" y="1"/>
                    <a:pt x="35" y="1"/>
                  </a:cubicBezTo>
                  <a:cubicBezTo>
                    <a:pt x="37" y="10"/>
                    <a:pt x="32" y="19"/>
                    <a:pt x="25" y="24"/>
                  </a:cubicBezTo>
                  <a:cubicBezTo>
                    <a:pt x="22" y="26"/>
                    <a:pt x="19" y="28"/>
                    <a:pt x="16" y="28"/>
                  </a:cubicBezTo>
                  <a:cubicBezTo>
                    <a:pt x="12" y="28"/>
                    <a:pt x="9" y="27"/>
                    <a:pt x="7" y="25"/>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0" name="ïṧļiḓé">
              <a:extLst>
                <a:ext uri="{FF2B5EF4-FFF2-40B4-BE49-F238E27FC236}">
                  <a16:creationId xmlns:a16="http://schemas.microsoft.com/office/drawing/2014/main" id="{62949C19-2636-4EE6-9F12-3361D4B638B8}"/>
                </a:ext>
              </a:extLst>
            </p:cNvPr>
            <p:cNvSpPr/>
            <p:nvPr/>
          </p:nvSpPr>
          <p:spPr bwMode="auto">
            <a:xfrm>
              <a:off x="6226175" y="3025775"/>
              <a:ext cx="38100" cy="96838"/>
            </a:xfrm>
            <a:custGeom>
              <a:avLst/>
              <a:gdLst>
                <a:gd name="T0" fmla="*/ 0 w 14"/>
                <a:gd name="T1" fmla="*/ 0 h 37"/>
                <a:gd name="T2" fmla="*/ 7 w 14"/>
                <a:gd name="T3" fmla="*/ 32 h 37"/>
                <a:gd name="T4" fmla="*/ 14 w 14"/>
                <a:gd name="T5" fmla="*/ 37 h 37"/>
                <a:gd name="T6" fmla="*/ 14 w 14"/>
                <a:gd name="T7" fmla="*/ 16 h 37"/>
                <a:gd name="T8" fmla="*/ 0 w 14"/>
                <a:gd name="T9" fmla="*/ 0 h 37"/>
              </a:gdLst>
              <a:ahLst/>
              <a:cxnLst>
                <a:cxn ang="0">
                  <a:pos x="T0" y="T1"/>
                </a:cxn>
                <a:cxn ang="0">
                  <a:pos x="T2" y="T3"/>
                </a:cxn>
                <a:cxn ang="0">
                  <a:pos x="T4" y="T5"/>
                </a:cxn>
                <a:cxn ang="0">
                  <a:pos x="T6" y="T7"/>
                </a:cxn>
                <a:cxn ang="0">
                  <a:pos x="T8" y="T9"/>
                </a:cxn>
              </a:cxnLst>
              <a:rect l="0" t="0" r="r" b="b"/>
              <a:pathLst>
                <a:path w="14" h="37">
                  <a:moveTo>
                    <a:pt x="0" y="0"/>
                  </a:moveTo>
                  <a:cubicBezTo>
                    <a:pt x="0" y="0"/>
                    <a:pt x="5" y="28"/>
                    <a:pt x="7" y="32"/>
                  </a:cubicBezTo>
                  <a:cubicBezTo>
                    <a:pt x="10" y="37"/>
                    <a:pt x="14" y="37"/>
                    <a:pt x="14" y="37"/>
                  </a:cubicBezTo>
                  <a:cubicBezTo>
                    <a:pt x="14" y="16"/>
                    <a:pt x="14" y="16"/>
                    <a:pt x="14" y="16"/>
                  </a:cubicBez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1" name="îṧļïḑe">
              <a:extLst>
                <a:ext uri="{FF2B5EF4-FFF2-40B4-BE49-F238E27FC236}">
                  <a16:creationId xmlns:a16="http://schemas.microsoft.com/office/drawing/2014/main" id="{F21A9E64-21E2-4AAF-95D7-FC72E8E2AACD}"/>
                </a:ext>
              </a:extLst>
            </p:cNvPr>
            <p:cNvSpPr/>
            <p:nvPr/>
          </p:nvSpPr>
          <p:spPr bwMode="auto">
            <a:xfrm>
              <a:off x="6205538" y="2908300"/>
              <a:ext cx="47625" cy="117475"/>
            </a:xfrm>
            <a:custGeom>
              <a:avLst/>
              <a:gdLst>
                <a:gd name="T0" fmla="*/ 15 w 18"/>
                <a:gd name="T1" fmla="*/ 0 h 45"/>
                <a:gd name="T2" fmla="*/ 4 w 18"/>
                <a:gd name="T3" fmla="*/ 7 h 45"/>
                <a:gd name="T4" fmla="*/ 8 w 18"/>
                <a:gd name="T5" fmla="*/ 45 h 45"/>
                <a:gd name="T6" fmla="*/ 18 w 18"/>
                <a:gd name="T7" fmla="*/ 43 h 45"/>
                <a:gd name="T8" fmla="*/ 15 w 18"/>
                <a:gd name="T9" fmla="*/ 0 h 45"/>
              </a:gdLst>
              <a:ahLst/>
              <a:cxnLst>
                <a:cxn ang="0">
                  <a:pos x="T0" y="T1"/>
                </a:cxn>
                <a:cxn ang="0">
                  <a:pos x="T2" y="T3"/>
                </a:cxn>
                <a:cxn ang="0">
                  <a:pos x="T4" y="T5"/>
                </a:cxn>
                <a:cxn ang="0">
                  <a:pos x="T6" y="T7"/>
                </a:cxn>
                <a:cxn ang="0">
                  <a:pos x="T8" y="T9"/>
                </a:cxn>
              </a:cxnLst>
              <a:rect l="0" t="0" r="r" b="b"/>
              <a:pathLst>
                <a:path w="18" h="45">
                  <a:moveTo>
                    <a:pt x="15" y="0"/>
                  </a:moveTo>
                  <a:cubicBezTo>
                    <a:pt x="15" y="0"/>
                    <a:pt x="9" y="1"/>
                    <a:pt x="4" y="7"/>
                  </a:cubicBezTo>
                  <a:cubicBezTo>
                    <a:pt x="0" y="14"/>
                    <a:pt x="2" y="30"/>
                    <a:pt x="8" y="45"/>
                  </a:cubicBezTo>
                  <a:cubicBezTo>
                    <a:pt x="18" y="43"/>
                    <a:pt x="18" y="43"/>
                    <a:pt x="18" y="43"/>
                  </a:cubicBezTo>
                  <a:lnTo>
                    <a:pt x="15" y="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2" name="íşlïďê">
              <a:extLst>
                <a:ext uri="{FF2B5EF4-FFF2-40B4-BE49-F238E27FC236}">
                  <a16:creationId xmlns:a16="http://schemas.microsoft.com/office/drawing/2014/main" id="{4A032FB1-C3D9-4E2F-B360-31C2EC31D2F3}"/>
                </a:ext>
              </a:extLst>
            </p:cNvPr>
            <p:cNvSpPr/>
            <p:nvPr/>
          </p:nvSpPr>
          <p:spPr bwMode="auto">
            <a:xfrm>
              <a:off x="6189663" y="2819400"/>
              <a:ext cx="265113" cy="428625"/>
            </a:xfrm>
            <a:custGeom>
              <a:avLst/>
              <a:gdLst>
                <a:gd name="T0" fmla="*/ 27 w 101"/>
                <a:gd name="T1" fmla="*/ 77 h 164"/>
                <a:gd name="T2" fmla="*/ 20 w 101"/>
                <a:gd name="T3" fmla="*/ 72 h 164"/>
                <a:gd name="T4" fmla="*/ 5 w 101"/>
                <a:gd name="T5" fmla="*/ 79 h 164"/>
                <a:gd name="T6" fmla="*/ 15 w 101"/>
                <a:gd name="T7" fmla="*/ 103 h 164"/>
                <a:gd name="T8" fmla="*/ 28 w 101"/>
                <a:gd name="T9" fmla="*/ 95 h 164"/>
                <a:gd name="T10" fmla="*/ 28 w 101"/>
                <a:gd name="T11" fmla="*/ 144 h 164"/>
                <a:gd name="T12" fmla="*/ 66 w 101"/>
                <a:gd name="T13" fmla="*/ 131 h 164"/>
                <a:gd name="T14" fmla="*/ 66 w 101"/>
                <a:gd name="T15" fmla="*/ 117 h 164"/>
                <a:gd name="T16" fmla="*/ 81 w 101"/>
                <a:gd name="T17" fmla="*/ 113 h 164"/>
                <a:gd name="T18" fmla="*/ 97 w 101"/>
                <a:gd name="T19" fmla="*/ 90 h 164"/>
                <a:gd name="T20" fmla="*/ 99 w 101"/>
                <a:gd name="T21" fmla="*/ 29 h 164"/>
                <a:gd name="T22" fmla="*/ 39 w 101"/>
                <a:gd name="T23" fmla="*/ 20 h 164"/>
                <a:gd name="T24" fmla="*/ 27 w 101"/>
                <a:gd name="T25" fmla="*/ 7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64">
                  <a:moveTo>
                    <a:pt x="27" y="77"/>
                  </a:moveTo>
                  <a:cubicBezTo>
                    <a:pt x="25" y="79"/>
                    <a:pt x="22" y="75"/>
                    <a:pt x="20" y="72"/>
                  </a:cubicBezTo>
                  <a:cubicBezTo>
                    <a:pt x="17" y="70"/>
                    <a:pt x="9" y="68"/>
                    <a:pt x="5" y="79"/>
                  </a:cubicBezTo>
                  <a:cubicBezTo>
                    <a:pt x="0" y="91"/>
                    <a:pt x="8" y="102"/>
                    <a:pt x="15" y="103"/>
                  </a:cubicBezTo>
                  <a:cubicBezTo>
                    <a:pt x="26" y="104"/>
                    <a:pt x="28" y="95"/>
                    <a:pt x="28" y="95"/>
                  </a:cubicBezTo>
                  <a:cubicBezTo>
                    <a:pt x="28" y="144"/>
                    <a:pt x="28" y="144"/>
                    <a:pt x="28" y="144"/>
                  </a:cubicBezTo>
                  <a:cubicBezTo>
                    <a:pt x="47" y="164"/>
                    <a:pt x="81" y="140"/>
                    <a:pt x="66" y="131"/>
                  </a:cubicBezTo>
                  <a:cubicBezTo>
                    <a:pt x="66" y="117"/>
                    <a:pt x="66" y="117"/>
                    <a:pt x="66" y="117"/>
                  </a:cubicBezTo>
                  <a:cubicBezTo>
                    <a:pt x="66" y="117"/>
                    <a:pt x="76" y="116"/>
                    <a:pt x="81" y="113"/>
                  </a:cubicBezTo>
                  <a:cubicBezTo>
                    <a:pt x="89" y="110"/>
                    <a:pt x="94" y="101"/>
                    <a:pt x="97" y="90"/>
                  </a:cubicBezTo>
                  <a:cubicBezTo>
                    <a:pt x="101" y="72"/>
                    <a:pt x="101" y="61"/>
                    <a:pt x="99" y="29"/>
                  </a:cubicBezTo>
                  <a:cubicBezTo>
                    <a:pt x="98" y="7"/>
                    <a:pt x="59" y="0"/>
                    <a:pt x="39" y="20"/>
                  </a:cubicBezTo>
                  <a:cubicBezTo>
                    <a:pt x="20" y="39"/>
                    <a:pt x="27" y="77"/>
                    <a:pt x="27" y="77"/>
                  </a:cubicBezTo>
                  <a:close/>
                </a:path>
              </a:pathLst>
            </a:custGeom>
            <a:solidFill>
              <a:srgbClr val="B17A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3" name="ïs1idé">
              <a:extLst>
                <a:ext uri="{FF2B5EF4-FFF2-40B4-BE49-F238E27FC236}">
                  <a16:creationId xmlns:a16="http://schemas.microsoft.com/office/drawing/2014/main" id="{8B098ADB-B7BF-466C-848A-F198B3272A91}"/>
                </a:ext>
              </a:extLst>
            </p:cNvPr>
            <p:cNvSpPr/>
            <p:nvPr/>
          </p:nvSpPr>
          <p:spPr bwMode="auto">
            <a:xfrm>
              <a:off x="6232525" y="2789238"/>
              <a:ext cx="241300" cy="242888"/>
            </a:xfrm>
            <a:custGeom>
              <a:avLst/>
              <a:gdLst>
                <a:gd name="T0" fmla="*/ 11 w 92"/>
                <a:gd name="T1" fmla="*/ 93 h 93"/>
                <a:gd name="T2" fmla="*/ 4 w 92"/>
                <a:gd name="T3" fmla="*/ 84 h 93"/>
                <a:gd name="T4" fmla="*/ 5 w 92"/>
                <a:gd name="T5" fmla="*/ 46 h 93"/>
                <a:gd name="T6" fmla="*/ 16 w 92"/>
                <a:gd name="T7" fmla="*/ 18 h 93"/>
                <a:gd name="T8" fmla="*/ 35 w 92"/>
                <a:gd name="T9" fmla="*/ 11 h 93"/>
                <a:gd name="T10" fmla="*/ 59 w 92"/>
                <a:gd name="T11" fmla="*/ 8 h 93"/>
                <a:gd name="T12" fmla="*/ 72 w 92"/>
                <a:gd name="T13" fmla="*/ 5 h 93"/>
                <a:gd name="T14" fmla="*/ 84 w 92"/>
                <a:gd name="T15" fmla="*/ 1 h 93"/>
                <a:gd name="T16" fmla="*/ 87 w 92"/>
                <a:gd name="T17" fmla="*/ 0 h 93"/>
                <a:gd name="T18" fmla="*/ 88 w 92"/>
                <a:gd name="T19" fmla="*/ 17 h 93"/>
                <a:gd name="T20" fmla="*/ 78 w 92"/>
                <a:gd name="T21" fmla="*/ 34 h 93"/>
                <a:gd name="T22" fmla="*/ 73 w 92"/>
                <a:gd name="T23" fmla="*/ 39 h 93"/>
                <a:gd name="T24" fmla="*/ 66 w 92"/>
                <a:gd name="T25" fmla="*/ 42 h 93"/>
                <a:gd name="T26" fmla="*/ 30 w 92"/>
                <a:gd name="T27" fmla="*/ 47 h 93"/>
                <a:gd name="T28" fmla="*/ 24 w 92"/>
                <a:gd name="T29" fmla="*/ 48 h 93"/>
                <a:gd name="T30" fmla="*/ 18 w 92"/>
                <a:gd name="T31" fmla="*/ 63 h 93"/>
                <a:gd name="T32" fmla="*/ 11 w 92"/>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93">
                  <a:moveTo>
                    <a:pt x="11" y="93"/>
                  </a:moveTo>
                  <a:cubicBezTo>
                    <a:pt x="10" y="93"/>
                    <a:pt x="6" y="86"/>
                    <a:pt x="4" y="84"/>
                  </a:cubicBezTo>
                  <a:cubicBezTo>
                    <a:pt x="0" y="82"/>
                    <a:pt x="5" y="46"/>
                    <a:pt x="5" y="46"/>
                  </a:cubicBezTo>
                  <a:cubicBezTo>
                    <a:pt x="0" y="37"/>
                    <a:pt x="8" y="23"/>
                    <a:pt x="16" y="18"/>
                  </a:cubicBezTo>
                  <a:cubicBezTo>
                    <a:pt x="22" y="14"/>
                    <a:pt x="29" y="12"/>
                    <a:pt x="35" y="11"/>
                  </a:cubicBezTo>
                  <a:cubicBezTo>
                    <a:pt x="43" y="9"/>
                    <a:pt x="51" y="8"/>
                    <a:pt x="59" y="8"/>
                  </a:cubicBezTo>
                  <a:cubicBezTo>
                    <a:pt x="63" y="7"/>
                    <a:pt x="68" y="7"/>
                    <a:pt x="72" y="5"/>
                  </a:cubicBezTo>
                  <a:cubicBezTo>
                    <a:pt x="76" y="4"/>
                    <a:pt x="80" y="2"/>
                    <a:pt x="84" y="1"/>
                  </a:cubicBezTo>
                  <a:cubicBezTo>
                    <a:pt x="85" y="0"/>
                    <a:pt x="86" y="0"/>
                    <a:pt x="87" y="0"/>
                  </a:cubicBezTo>
                  <a:cubicBezTo>
                    <a:pt x="92" y="2"/>
                    <a:pt x="89" y="14"/>
                    <a:pt x="88" y="17"/>
                  </a:cubicBezTo>
                  <a:cubicBezTo>
                    <a:pt x="86" y="24"/>
                    <a:pt x="83" y="30"/>
                    <a:pt x="78" y="34"/>
                  </a:cubicBezTo>
                  <a:cubicBezTo>
                    <a:pt x="77" y="36"/>
                    <a:pt x="75" y="38"/>
                    <a:pt x="73" y="39"/>
                  </a:cubicBezTo>
                  <a:cubicBezTo>
                    <a:pt x="71" y="40"/>
                    <a:pt x="69" y="41"/>
                    <a:pt x="66" y="42"/>
                  </a:cubicBezTo>
                  <a:cubicBezTo>
                    <a:pt x="55" y="46"/>
                    <a:pt x="42" y="48"/>
                    <a:pt x="30" y="47"/>
                  </a:cubicBezTo>
                  <a:cubicBezTo>
                    <a:pt x="28" y="47"/>
                    <a:pt x="26" y="47"/>
                    <a:pt x="24" y="48"/>
                  </a:cubicBezTo>
                  <a:cubicBezTo>
                    <a:pt x="19" y="50"/>
                    <a:pt x="19" y="58"/>
                    <a:pt x="18" y="63"/>
                  </a:cubicBezTo>
                  <a:cubicBezTo>
                    <a:pt x="16" y="74"/>
                    <a:pt x="15" y="92"/>
                    <a:pt x="11" y="93"/>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4" name="iṥļïďé">
              <a:extLst>
                <a:ext uri="{FF2B5EF4-FFF2-40B4-BE49-F238E27FC236}">
                  <a16:creationId xmlns:a16="http://schemas.microsoft.com/office/drawing/2014/main" id="{F2147465-1FBC-4EA0-A3B8-9CACC49070D7}"/>
                </a:ext>
              </a:extLst>
            </p:cNvPr>
            <p:cNvSpPr/>
            <p:nvPr/>
          </p:nvSpPr>
          <p:spPr bwMode="auto">
            <a:xfrm>
              <a:off x="6211888" y="2884488"/>
              <a:ext cx="36513" cy="31750"/>
            </a:xfrm>
            <a:custGeom>
              <a:avLst/>
              <a:gdLst>
                <a:gd name="T0" fmla="*/ 13 w 14"/>
                <a:gd name="T1" fmla="*/ 12 h 12"/>
                <a:gd name="T2" fmla="*/ 0 w 14"/>
                <a:gd name="T3" fmla="*/ 7 h 12"/>
                <a:gd name="T4" fmla="*/ 10 w 14"/>
                <a:gd name="T5" fmla="*/ 1 h 12"/>
                <a:gd name="T6" fmla="*/ 13 w 14"/>
                <a:gd name="T7" fmla="*/ 12 h 12"/>
              </a:gdLst>
              <a:ahLst/>
              <a:cxnLst>
                <a:cxn ang="0">
                  <a:pos x="T0" y="T1"/>
                </a:cxn>
                <a:cxn ang="0">
                  <a:pos x="T2" y="T3"/>
                </a:cxn>
                <a:cxn ang="0">
                  <a:pos x="T4" y="T5"/>
                </a:cxn>
                <a:cxn ang="0">
                  <a:pos x="T6" y="T7"/>
                </a:cxn>
              </a:cxnLst>
              <a:rect l="0" t="0" r="r" b="b"/>
              <a:pathLst>
                <a:path w="14" h="12">
                  <a:moveTo>
                    <a:pt x="13" y="12"/>
                  </a:moveTo>
                  <a:cubicBezTo>
                    <a:pt x="0" y="7"/>
                    <a:pt x="0" y="7"/>
                    <a:pt x="0" y="7"/>
                  </a:cubicBezTo>
                  <a:cubicBezTo>
                    <a:pt x="2" y="3"/>
                    <a:pt x="6" y="0"/>
                    <a:pt x="10" y="1"/>
                  </a:cubicBezTo>
                  <a:cubicBezTo>
                    <a:pt x="13" y="2"/>
                    <a:pt x="14" y="7"/>
                    <a:pt x="13" y="12"/>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5" name="iṧ1ïḓê">
              <a:extLst>
                <a:ext uri="{FF2B5EF4-FFF2-40B4-BE49-F238E27FC236}">
                  <a16:creationId xmlns:a16="http://schemas.microsoft.com/office/drawing/2014/main" id="{7CA523DC-EBD3-4DDA-8BBA-666BE3622817}"/>
                </a:ext>
              </a:extLst>
            </p:cNvPr>
            <p:cNvSpPr/>
            <p:nvPr/>
          </p:nvSpPr>
          <p:spPr bwMode="auto">
            <a:xfrm>
              <a:off x="6270625" y="3098800"/>
              <a:ext cx="92075" cy="44450"/>
            </a:xfrm>
            <a:custGeom>
              <a:avLst/>
              <a:gdLst>
                <a:gd name="T0" fmla="*/ 35 w 35"/>
                <a:gd name="T1" fmla="*/ 10 h 17"/>
                <a:gd name="T2" fmla="*/ 9 w 35"/>
                <a:gd name="T3" fmla="*/ 8 h 17"/>
                <a:gd name="T4" fmla="*/ 0 w 35"/>
                <a:gd name="T5" fmla="*/ 0 h 17"/>
                <a:gd name="T6" fmla="*/ 6 w 35"/>
                <a:gd name="T7" fmla="*/ 11 h 17"/>
                <a:gd name="T8" fmla="*/ 35 w 35"/>
                <a:gd name="T9" fmla="*/ 15 h 17"/>
                <a:gd name="T10" fmla="*/ 35 w 35"/>
                <a:gd name="T11" fmla="*/ 10 h 17"/>
              </a:gdLst>
              <a:ahLst/>
              <a:cxnLst>
                <a:cxn ang="0">
                  <a:pos x="T0" y="T1"/>
                </a:cxn>
                <a:cxn ang="0">
                  <a:pos x="T2" y="T3"/>
                </a:cxn>
                <a:cxn ang="0">
                  <a:pos x="T4" y="T5"/>
                </a:cxn>
                <a:cxn ang="0">
                  <a:pos x="T6" y="T7"/>
                </a:cxn>
                <a:cxn ang="0">
                  <a:pos x="T8" y="T9"/>
                </a:cxn>
                <a:cxn ang="0">
                  <a:pos x="T10" y="T11"/>
                </a:cxn>
              </a:cxnLst>
              <a:rect l="0" t="0" r="r" b="b"/>
              <a:pathLst>
                <a:path w="35" h="17">
                  <a:moveTo>
                    <a:pt x="35" y="10"/>
                  </a:moveTo>
                  <a:cubicBezTo>
                    <a:pt x="35" y="10"/>
                    <a:pt x="16" y="10"/>
                    <a:pt x="9" y="8"/>
                  </a:cubicBezTo>
                  <a:cubicBezTo>
                    <a:pt x="5" y="6"/>
                    <a:pt x="1" y="3"/>
                    <a:pt x="0" y="0"/>
                  </a:cubicBezTo>
                  <a:cubicBezTo>
                    <a:pt x="0" y="0"/>
                    <a:pt x="2" y="6"/>
                    <a:pt x="6" y="11"/>
                  </a:cubicBezTo>
                  <a:cubicBezTo>
                    <a:pt x="10" y="17"/>
                    <a:pt x="35" y="15"/>
                    <a:pt x="35" y="15"/>
                  </a:cubicBezTo>
                  <a:lnTo>
                    <a:pt x="35" y="10"/>
                  </a:lnTo>
                  <a:close/>
                </a:path>
              </a:pathLst>
            </a:custGeom>
            <a:solidFill>
              <a:srgbClr val="9A58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6" name="îṩḻíḋe">
              <a:extLst>
                <a:ext uri="{FF2B5EF4-FFF2-40B4-BE49-F238E27FC236}">
                  <a16:creationId xmlns:a16="http://schemas.microsoft.com/office/drawing/2014/main" id="{82FB267B-ADD4-4A6A-B3CC-E821CE6A7A6B}"/>
                </a:ext>
              </a:extLst>
            </p:cNvPr>
            <p:cNvSpPr/>
            <p:nvPr/>
          </p:nvSpPr>
          <p:spPr bwMode="auto">
            <a:xfrm>
              <a:off x="6337300" y="2984500"/>
              <a:ext cx="17463" cy="25400"/>
            </a:xfrm>
            <a:custGeom>
              <a:avLst/>
              <a:gdLst>
                <a:gd name="T0" fmla="*/ 7 w 7"/>
                <a:gd name="T1" fmla="*/ 4 h 10"/>
                <a:gd name="T2" fmla="*/ 3 w 7"/>
                <a:gd name="T3" fmla="*/ 9 h 10"/>
                <a:gd name="T4" fmla="*/ 0 w 7"/>
                <a:gd name="T5" fmla="*/ 6 h 10"/>
                <a:gd name="T6" fmla="*/ 3 w 7"/>
                <a:gd name="T7" fmla="*/ 0 h 10"/>
                <a:gd name="T8" fmla="*/ 7 w 7"/>
                <a:gd name="T9" fmla="*/ 4 h 10"/>
              </a:gdLst>
              <a:ahLst/>
              <a:cxnLst>
                <a:cxn ang="0">
                  <a:pos x="T0" y="T1"/>
                </a:cxn>
                <a:cxn ang="0">
                  <a:pos x="T2" y="T3"/>
                </a:cxn>
                <a:cxn ang="0">
                  <a:pos x="T4" y="T5"/>
                </a:cxn>
                <a:cxn ang="0">
                  <a:pos x="T6" y="T7"/>
                </a:cxn>
                <a:cxn ang="0">
                  <a:pos x="T8" y="T9"/>
                </a:cxn>
              </a:cxnLst>
              <a:rect l="0" t="0" r="r" b="b"/>
              <a:pathLst>
                <a:path w="7" h="10">
                  <a:moveTo>
                    <a:pt x="7" y="4"/>
                  </a:moveTo>
                  <a:cubicBezTo>
                    <a:pt x="7" y="6"/>
                    <a:pt x="6" y="9"/>
                    <a:pt x="3" y="9"/>
                  </a:cubicBezTo>
                  <a:cubicBezTo>
                    <a:pt x="1" y="10"/>
                    <a:pt x="0" y="8"/>
                    <a:pt x="0" y="6"/>
                  </a:cubicBezTo>
                  <a:cubicBezTo>
                    <a:pt x="0" y="3"/>
                    <a:pt x="1" y="1"/>
                    <a:pt x="3" y="0"/>
                  </a:cubicBezTo>
                  <a:cubicBezTo>
                    <a:pt x="6" y="0"/>
                    <a:pt x="7" y="1"/>
                    <a:pt x="7" y="4"/>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7" name="îṡḷíḋe">
              <a:extLst>
                <a:ext uri="{FF2B5EF4-FFF2-40B4-BE49-F238E27FC236}">
                  <a16:creationId xmlns:a16="http://schemas.microsoft.com/office/drawing/2014/main" id="{CBE21378-58E7-495D-B505-4DF3030DDEC4}"/>
                </a:ext>
              </a:extLst>
            </p:cNvPr>
            <p:cNvSpPr/>
            <p:nvPr/>
          </p:nvSpPr>
          <p:spPr bwMode="auto">
            <a:xfrm>
              <a:off x="6318250" y="2955925"/>
              <a:ext cx="23813" cy="25400"/>
            </a:xfrm>
            <a:custGeom>
              <a:avLst/>
              <a:gdLst>
                <a:gd name="T0" fmla="*/ 9 w 9"/>
                <a:gd name="T1" fmla="*/ 2 h 10"/>
                <a:gd name="T2" fmla="*/ 1 w 9"/>
                <a:gd name="T3" fmla="*/ 10 h 10"/>
                <a:gd name="T4" fmla="*/ 3 w 9"/>
                <a:gd name="T5" fmla="*/ 2 h 10"/>
                <a:gd name="T6" fmla="*/ 9 w 9"/>
                <a:gd name="T7" fmla="*/ 2 h 10"/>
              </a:gdLst>
              <a:ahLst/>
              <a:cxnLst>
                <a:cxn ang="0">
                  <a:pos x="T0" y="T1"/>
                </a:cxn>
                <a:cxn ang="0">
                  <a:pos x="T2" y="T3"/>
                </a:cxn>
                <a:cxn ang="0">
                  <a:pos x="T4" y="T5"/>
                </a:cxn>
                <a:cxn ang="0">
                  <a:pos x="T6" y="T7"/>
                </a:cxn>
              </a:cxnLst>
              <a:rect l="0" t="0" r="r" b="b"/>
              <a:pathLst>
                <a:path w="9" h="10">
                  <a:moveTo>
                    <a:pt x="9" y="2"/>
                  </a:moveTo>
                  <a:cubicBezTo>
                    <a:pt x="1" y="10"/>
                    <a:pt x="1" y="10"/>
                    <a:pt x="1" y="10"/>
                  </a:cubicBezTo>
                  <a:cubicBezTo>
                    <a:pt x="0" y="7"/>
                    <a:pt x="1" y="4"/>
                    <a:pt x="3" y="2"/>
                  </a:cubicBezTo>
                  <a:cubicBezTo>
                    <a:pt x="5" y="0"/>
                    <a:pt x="8" y="0"/>
                    <a:pt x="9" y="2"/>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8" name="iṥḻíḍé">
              <a:extLst>
                <a:ext uri="{FF2B5EF4-FFF2-40B4-BE49-F238E27FC236}">
                  <a16:creationId xmlns:a16="http://schemas.microsoft.com/office/drawing/2014/main" id="{84812EAA-1D4C-4A9D-B058-663821D5621F}"/>
                </a:ext>
              </a:extLst>
            </p:cNvPr>
            <p:cNvSpPr/>
            <p:nvPr/>
          </p:nvSpPr>
          <p:spPr bwMode="auto">
            <a:xfrm>
              <a:off x="6354763" y="3057525"/>
              <a:ext cx="23813" cy="19050"/>
            </a:xfrm>
            <a:custGeom>
              <a:avLst/>
              <a:gdLst>
                <a:gd name="T0" fmla="*/ 1 w 9"/>
                <a:gd name="T1" fmla="*/ 0 h 7"/>
                <a:gd name="T2" fmla="*/ 9 w 9"/>
                <a:gd name="T3" fmla="*/ 2 h 7"/>
                <a:gd name="T4" fmla="*/ 4 w 9"/>
                <a:gd name="T5" fmla="*/ 6 h 7"/>
                <a:gd name="T6" fmla="*/ 1 w 9"/>
                <a:gd name="T7" fmla="*/ 0 h 7"/>
              </a:gdLst>
              <a:ahLst/>
              <a:cxnLst>
                <a:cxn ang="0">
                  <a:pos x="T0" y="T1"/>
                </a:cxn>
                <a:cxn ang="0">
                  <a:pos x="T2" y="T3"/>
                </a:cxn>
                <a:cxn ang="0">
                  <a:pos x="T4" y="T5"/>
                </a:cxn>
                <a:cxn ang="0">
                  <a:pos x="T6" y="T7"/>
                </a:cxn>
              </a:cxnLst>
              <a:rect l="0" t="0" r="r" b="b"/>
              <a:pathLst>
                <a:path w="9" h="7">
                  <a:moveTo>
                    <a:pt x="1" y="0"/>
                  </a:moveTo>
                  <a:cubicBezTo>
                    <a:pt x="9" y="2"/>
                    <a:pt x="9" y="2"/>
                    <a:pt x="9" y="2"/>
                  </a:cubicBezTo>
                  <a:cubicBezTo>
                    <a:pt x="9" y="5"/>
                    <a:pt x="6" y="7"/>
                    <a:pt x="4" y="6"/>
                  </a:cubicBezTo>
                  <a:cubicBezTo>
                    <a:pt x="1" y="6"/>
                    <a:pt x="0" y="3"/>
                    <a:pt x="1" y="0"/>
                  </a:cubicBezTo>
                  <a:close/>
                </a:path>
              </a:pathLst>
            </a:custGeom>
            <a:solidFill>
              <a:srgbClr val="9A58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9" name="îŝḷïdè">
              <a:extLst>
                <a:ext uri="{FF2B5EF4-FFF2-40B4-BE49-F238E27FC236}">
                  <a16:creationId xmlns:a16="http://schemas.microsoft.com/office/drawing/2014/main" id="{ED132727-24F8-4C71-9C2D-4183A368B9D3}"/>
                </a:ext>
              </a:extLst>
            </p:cNvPr>
            <p:cNvSpPr/>
            <p:nvPr/>
          </p:nvSpPr>
          <p:spPr bwMode="auto">
            <a:xfrm>
              <a:off x="6423025" y="2924175"/>
              <a:ext cx="23813" cy="23813"/>
            </a:xfrm>
            <a:custGeom>
              <a:avLst/>
              <a:gdLst>
                <a:gd name="T0" fmla="*/ 7 w 9"/>
                <a:gd name="T1" fmla="*/ 9 h 9"/>
                <a:gd name="T2" fmla="*/ 0 w 9"/>
                <a:gd name="T3" fmla="*/ 4 h 9"/>
                <a:gd name="T4" fmla="*/ 6 w 9"/>
                <a:gd name="T5" fmla="*/ 1 h 9"/>
                <a:gd name="T6" fmla="*/ 7 w 9"/>
                <a:gd name="T7" fmla="*/ 9 h 9"/>
              </a:gdLst>
              <a:ahLst/>
              <a:cxnLst>
                <a:cxn ang="0">
                  <a:pos x="T0" y="T1"/>
                </a:cxn>
                <a:cxn ang="0">
                  <a:pos x="T2" y="T3"/>
                </a:cxn>
                <a:cxn ang="0">
                  <a:pos x="T4" y="T5"/>
                </a:cxn>
                <a:cxn ang="0">
                  <a:pos x="T6" y="T7"/>
                </a:cxn>
              </a:cxnLst>
              <a:rect l="0" t="0" r="r" b="b"/>
              <a:pathLst>
                <a:path w="9" h="9">
                  <a:moveTo>
                    <a:pt x="7" y="9"/>
                  </a:moveTo>
                  <a:cubicBezTo>
                    <a:pt x="0" y="4"/>
                    <a:pt x="0" y="4"/>
                    <a:pt x="0" y="4"/>
                  </a:cubicBezTo>
                  <a:cubicBezTo>
                    <a:pt x="1" y="1"/>
                    <a:pt x="4" y="0"/>
                    <a:pt x="6" y="1"/>
                  </a:cubicBezTo>
                  <a:cubicBezTo>
                    <a:pt x="8" y="3"/>
                    <a:pt x="9" y="6"/>
                    <a:pt x="7" y="9"/>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0" name="iṧḷïḑé">
              <a:extLst>
                <a:ext uri="{FF2B5EF4-FFF2-40B4-BE49-F238E27FC236}">
                  <a16:creationId xmlns:a16="http://schemas.microsoft.com/office/drawing/2014/main" id="{63F43E6D-16C4-4B09-9FD3-250C50B396E6}"/>
                </a:ext>
              </a:extLst>
            </p:cNvPr>
            <p:cNvSpPr/>
            <p:nvPr/>
          </p:nvSpPr>
          <p:spPr bwMode="auto">
            <a:xfrm>
              <a:off x="6418263" y="2959100"/>
              <a:ext cx="17463" cy="25400"/>
            </a:xfrm>
            <a:custGeom>
              <a:avLst/>
              <a:gdLst>
                <a:gd name="T0" fmla="*/ 7 w 7"/>
                <a:gd name="T1" fmla="*/ 4 h 10"/>
                <a:gd name="T2" fmla="*/ 4 w 7"/>
                <a:gd name="T3" fmla="*/ 10 h 10"/>
                <a:gd name="T4" fmla="*/ 0 w 7"/>
                <a:gd name="T5" fmla="*/ 6 h 10"/>
                <a:gd name="T6" fmla="*/ 4 w 7"/>
                <a:gd name="T7" fmla="*/ 1 h 10"/>
                <a:gd name="T8" fmla="*/ 7 w 7"/>
                <a:gd name="T9" fmla="*/ 4 h 10"/>
              </a:gdLst>
              <a:ahLst/>
              <a:cxnLst>
                <a:cxn ang="0">
                  <a:pos x="T0" y="T1"/>
                </a:cxn>
                <a:cxn ang="0">
                  <a:pos x="T2" y="T3"/>
                </a:cxn>
                <a:cxn ang="0">
                  <a:pos x="T4" y="T5"/>
                </a:cxn>
                <a:cxn ang="0">
                  <a:pos x="T6" y="T7"/>
                </a:cxn>
                <a:cxn ang="0">
                  <a:pos x="T8" y="T9"/>
                </a:cxn>
              </a:cxnLst>
              <a:rect l="0" t="0" r="r" b="b"/>
              <a:pathLst>
                <a:path w="7" h="10">
                  <a:moveTo>
                    <a:pt x="7" y="4"/>
                  </a:moveTo>
                  <a:cubicBezTo>
                    <a:pt x="7" y="7"/>
                    <a:pt x="6" y="9"/>
                    <a:pt x="4" y="10"/>
                  </a:cubicBezTo>
                  <a:cubicBezTo>
                    <a:pt x="1" y="10"/>
                    <a:pt x="0" y="9"/>
                    <a:pt x="0" y="6"/>
                  </a:cubicBezTo>
                  <a:cubicBezTo>
                    <a:pt x="0" y="4"/>
                    <a:pt x="1" y="1"/>
                    <a:pt x="4" y="1"/>
                  </a:cubicBezTo>
                  <a:cubicBezTo>
                    <a:pt x="6" y="0"/>
                    <a:pt x="7" y="2"/>
                    <a:pt x="7" y="4"/>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1" name="iṥlíḋè">
              <a:extLst>
                <a:ext uri="{FF2B5EF4-FFF2-40B4-BE49-F238E27FC236}">
                  <a16:creationId xmlns:a16="http://schemas.microsoft.com/office/drawing/2014/main" id="{5C38A3B2-BF95-42A7-8F1E-F6806AE9168A}"/>
                </a:ext>
              </a:extLst>
            </p:cNvPr>
            <p:cNvSpPr/>
            <p:nvPr/>
          </p:nvSpPr>
          <p:spPr bwMode="auto">
            <a:xfrm>
              <a:off x="6389688" y="2973388"/>
              <a:ext cx="36513" cy="68263"/>
            </a:xfrm>
            <a:custGeom>
              <a:avLst/>
              <a:gdLst>
                <a:gd name="T0" fmla="*/ 0 w 23"/>
                <a:gd name="T1" fmla="*/ 0 h 43"/>
                <a:gd name="T2" fmla="*/ 0 w 23"/>
                <a:gd name="T3" fmla="*/ 43 h 43"/>
                <a:gd name="T4" fmla="*/ 23 w 23"/>
                <a:gd name="T5" fmla="*/ 32 h 43"/>
                <a:gd name="T6" fmla="*/ 0 w 23"/>
                <a:gd name="T7" fmla="*/ 0 h 43"/>
              </a:gdLst>
              <a:ahLst/>
              <a:cxnLst>
                <a:cxn ang="0">
                  <a:pos x="T0" y="T1"/>
                </a:cxn>
                <a:cxn ang="0">
                  <a:pos x="T2" y="T3"/>
                </a:cxn>
                <a:cxn ang="0">
                  <a:pos x="T4" y="T5"/>
                </a:cxn>
                <a:cxn ang="0">
                  <a:pos x="T6" y="T7"/>
                </a:cxn>
              </a:cxnLst>
              <a:rect l="0" t="0" r="r" b="b"/>
              <a:pathLst>
                <a:path w="23" h="43">
                  <a:moveTo>
                    <a:pt x="0" y="0"/>
                  </a:moveTo>
                  <a:lnTo>
                    <a:pt x="0" y="43"/>
                  </a:lnTo>
                  <a:lnTo>
                    <a:pt x="23" y="32"/>
                  </a:lnTo>
                  <a:lnTo>
                    <a:pt x="0" y="0"/>
                  </a:lnTo>
                  <a:close/>
                </a:path>
              </a:pathLst>
            </a:custGeom>
            <a:solidFill>
              <a:srgbClr val="9A58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2" name="iśḷïḑé">
              <a:extLst>
                <a:ext uri="{FF2B5EF4-FFF2-40B4-BE49-F238E27FC236}">
                  <a16:creationId xmlns:a16="http://schemas.microsoft.com/office/drawing/2014/main" id="{D3287E5B-39E3-4F43-8EDB-36BD8F192578}"/>
                </a:ext>
              </a:extLst>
            </p:cNvPr>
            <p:cNvSpPr/>
            <p:nvPr/>
          </p:nvSpPr>
          <p:spPr bwMode="auto">
            <a:xfrm>
              <a:off x="6075229" y="3232150"/>
              <a:ext cx="152222" cy="471961"/>
            </a:xfrm>
            <a:custGeom>
              <a:avLst/>
              <a:gdLst>
                <a:gd name="connsiteX0" fmla="*/ 0 w 152222"/>
                <a:gd name="connsiteY0" fmla="*/ 463143 h 471961"/>
                <a:gd name="connsiteX1" fmla="*/ 3824 w 152222"/>
                <a:gd name="connsiteY1" fmla="*/ 469858 h 471961"/>
                <a:gd name="connsiteX2" fmla="*/ 75 w 152222"/>
                <a:gd name="connsiteY2" fmla="*/ 471961 h 471961"/>
                <a:gd name="connsiteX3" fmla="*/ 130612 w 152222"/>
                <a:gd name="connsiteY3" fmla="*/ 0 h 471961"/>
                <a:gd name="connsiteX4" fmla="*/ 135853 w 152222"/>
                <a:gd name="connsiteY4" fmla="*/ 164867 h 471961"/>
                <a:gd name="connsiteX5" fmla="*/ 119131 w 152222"/>
                <a:gd name="connsiteY5" fmla="*/ 227106 h 471961"/>
                <a:gd name="connsiteX6" fmla="*/ 111568 w 152222"/>
                <a:gd name="connsiteY6" fmla="*/ 257042 h 471961"/>
                <a:gd name="connsiteX7" fmla="*/ 8431 w 152222"/>
                <a:gd name="connsiteY7" fmla="*/ 315781 h 471961"/>
                <a:gd name="connsiteX8" fmla="*/ 8435 w 152222"/>
                <a:gd name="connsiteY8" fmla="*/ 315745 h 471961"/>
                <a:gd name="connsiteX9" fmla="*/ 130612 w 152222"/>
                <a:gd name="connsiteY9" fmla="*/ 0 h 47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222" h="471961">
                  <a:moveTo>
                    <a:pt x="0" y="463143"/>
                  </a:moveTo>
                  <a:lnTo>
                    <a:pt x="3824" y="469858"/>
                  </a:lnTo>
                  <a:lnTo>
                    <a:pt x="75" y="471961"/>
                  </a:lnTo>
                  <a:close/>
                  <a:moveTo>
                    <a:pt x="130612" y="0"/>
                  </a:moveTo>
                  <a:cubicBezTo>
                    <a:pt x="154197" y="18319"/>
                    <a:pt x="162059" y="102061"/>
                    <a:pt x="135853" y="164867"/>
                  </a:cubicBezTo>
                  <a:cubicBezTo>
                    <a:pt x="135853" y="164867"/>
                    <a:pt x="128482" y="190996"/>
                    <a:pt x="119131" y="227106"/>
                  </a:cubicBezTo>
                  <a:lnTo>
                    <a:pt x="111568" y="257042"/>
                  </a:lnTo>
                  <a:lnTo>
                    <a:pt x="8431" y="315781"/>
                  </a:lnTo>
                  <a:lnTo>
                    <a:pt x="8435" y="315745"/>
                  </a:lnTo>
                  <a:cubicBezTo>
                    <a:pt x="31437" y="106477"/>
                    <a:pt x="70992" y="25188"/>
                    <a:pt x="130612" y="0"/>
                  </a:cubicBezTo>
                  <a:close/>
                </a:path>
              </a:pathLst>
            </a:custGeom>
            <a:solidFill>
              <a:srgbClr val="B17A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3" name="ïṥľíďè">
              <a:extLst>
                <a:ext uri="{FF2B5EF4-FFF2-40B4-BE49-F238E27FC236}">
                  <a16:creationId xmlns:a16="http://schemas.microsoft.com/office/drawing/2014/main" id="{6041F85F-5011-40C0-B945-370062C912F6}"/>
                </a:ext>
              </a:extLst>
            </p:cNvPr>
            <p:cNvSpPr/>
            <p:nvPr/>
          </p:nvSpPr>
          <p:spPr bwMode="auto">
            <a:xfrm>
              <a:off x="6084888" y="3219450"/>
              <a:ext cx="157163" cy="323850"/>
            </a:xfrm>
            <a:custGeom>
              <a:avLst/>
              <a:gdLst>
                <a:gd name="T0" fmla="*/ 54 w 60"/>
                <a:gd name="T1" fmla="*/ 0 h 124"/>
                <a:gd name="T2" fmla="*/ 25 w 60"/>
                <a:gd name="T3" fmla="*/ 22 h 124"/>
                <a:gd name="T4" fmla="*/ 0 w 60"/>
                <a:gd name="T5" fmla="*/ 108 h 124"/>
                <a:gd name="T6" fmla="*/ 43 w 60"/>
                <a:gd name="T7" fmla="*/ 110 h 124"/>
                <a:gd name="T8" fmla="*/ 58 w 60"/>
                <a:gd name="T9" fmla="*/ 31 h 124"/>
                <a:gd name="T10" fmla="*/ 54 w 60"/>
                <a:gd name="T11" fmla="*/ 0 h 124"/>
              </a:gdLst>
              <a:ahLst/>
              <a:cxnLst>
                <a:cxn ang="0">
                  <a:pos x="T0" y="T1"/>
                </a:cxn>
                <a:cxn ang="0">
                  <a:pos x="T2" y="T3"/>
                </a:cxn>
                <a:cxn ang="0">
                  <a:pos x="T4" y="T5"/>
                </a:cxn>
                <a:cxn ang="0">
                  <a:pos x="T6" y="T7"/>
                </a:cxn>
                <a:cxn ang="0">
                  <a:pos x="T8" y="T9"/>
                </a:cxn>
                <a:cxn ang="0">
                  <a:pos x="T10" y="T11"/>
                </a:cxn>
              </a:cxnLst>
              <a:rect l="0" t="0" r="r" b="b"/>
              <a:pathLst>
                <a:path w="60" h="124">
                  <a:moveTo>
                    <a:pt x="54" y="0"/>
                  </a:moveTo>
                  <a:cubicBezTo>
                    <a:pt x="54" y="0"/>
                    <a:pt x="35" y="7"/>
                    <a:pt x="25" y="22"/>
                  </a:cubicBezTo>
                  <a:cubicBezTo>
                    <a:pt x="15" y="38"/>
                    <a:pt x="6" y="63"/>
                    <a:pt x="0" y="108"/>
                  </a:cubicBezTo>
                  <a:cubicBezTo>
                    <a:pt x="0" y="108"/>
                    <a:pt x="12" y="124"/>
                    <a:pt x="43" y="110"/>
                  </a:cubicBezTo>
                  <a:cubicBezTo>
                    <a:pt x="43" y="110"/>
                    <a:pt x="57" y="53"/>
                    <a:pt x="58" y="31"/>
                  </a:cubicBezTo>
                  <a:cubicBezTo>
                    <a:pt x="60" y="6"/>
                    <a:pt x="54" y="0"/>
                    <a:pt x="54" y="0"/>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4" name="îṧľíḋê">
              <a:extLst>
                <a:ext uri="{FF2B5EF4-FFF2-40B4-BE49-F238E27FC236}">
                  <a16:creationId xmlns:a16="http://schemas.microsoft.com/office/drawing/2014/main" id="{E28586E7-67A1-4BCF-9EDC-26233AB24BA6}"/>
                </a:ext>
              </a:extLst>
            </p:cNvPr>
            <p:cNvSpPr/>
            <p:nvPr/>
          </p:nvSpPr>
          <p:spPr bwMode="auto">
            <a:xfrm>
              <a:off x="6015038" y="3332163"/>
              <a:ext cx="573088" cy="504825"/>
            </a:xfrm>
            <a:custGeom>
              <a:avLst/>
              <a:gdLst>
                <a:gd name="T0" fmla="*/ 219 w 219"/>
                <a:gd name="T1" fmla="*/ 20 h 193"/>
                <a:gd name="T2" fmla="*/ 219 w 219"/>
                <a:gd name="T3" fmla="*/ 8 h 193"/>
                <a:gd name="T4" fmla="*/ 205 w 219"/>
                <a:gd name="T5" fmla="*/ 0 h 193"/>
                <a:gd name="T6" fmla="*/ 205 w 219"/>
                <a:gd name="T7" fmla="*/ 0 h 193"/>
                <a:gd name="T8" fmla="*/ 205 w 219"/>
                <a:gd name="T9" fmla="*/ 0 h 193"/>
                <a:gd name="T10" fmla="*/ 205 w 219"/>
                <a:gd name="T11" fmla="*/ 0 h 193"/>
                <a:gd name="T12" fmla="*/ 201 w 219"/>
                <a:gd name="T13" fmla="*/ 1 h 193"/>
                <a:gd name="T14" fmla="*/ 7 w 219"/>
                <a:gd name="T15" fmla="*/ 113 h 193"/>
                <a:gd name="T16" fmla="*/ 0 w 219"/>
                <a:gd name="T17" fmla="*/ 123 h 193"/>
                <a:gd name="T18" fmla="*/ 0 w 219"/>
                <a:gd name="T19" fmla="*/ 181 h 193"/>
                <a:gd name="T20" fmla="*/ 2 w 219"/>
                <a:gd name="T21" fmla="*/ 185 h 193"/>
                <a:gd name="T22" fmla="*/ 2 w 219"/>
                <a:gd name="T23" fmla="*/ 185 h 193"/>
                <a:gd name="T24" fmla="*/ 2 w 219"/>
                <a:gd name="T25" fmla="*/ 185 h 193"/>
                <a:gd name="T26" fmla="*/ 2 w 219"/>
                <a:gd name="T27" fmla="*/ 185 h 193"/>
                <a:gd name="T28" fmla="*/ 16 w 219"/>
                <a:gd name="T29" fmla="*/ 193 h 193"/>
                <a:gd name="T30" fmla="*/ 16 w 219"/>
                <a:gd name="T31" fmla="*/ 179 h 193"/>
                <a:gd name="T32" fmla="*/ 201 w 219"/>
                <a:gd name="T33" fmla="*/ 73 h 193"/>
                <a:gd name="T34" fmla="*/ 207 w 219"/>
                <a:gd name="T35" fmla="*/ 62 h 193"/>
                <a:gd name="T36" fmla="*/ 207 w 219"/>
                <a:gd name="T37" fmla="*/ 20 h 193"/>
                <a:gd name="T38" fmla="*/ 219 w 219"/>
                <a:gd name="T39" fmla="*/ 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193">
                  <a:moveTo>
                    <a:pt x="219" y="20"/>
                  </a:moveTo>
                  <a:cubicBezTo>
                    <a:pt x="219" y="8"/>
                    <a:pt x="219" y="8"/>
                    <a:pt x="219" y="8"/>
                  </a:cubicBezTo>
                  <a:cubicBezTo>
                    <a:pt x="205" y="0"/>
                    <a:pt x="205" y="0"/>
                    <a:pt x="205" y="0"/>
                  </a:cubicBezTo>
                  <a:cubicBezTo>
                    <a:pt x="205" y="0"/>
                    <a:pt x="205" y="0"/>
                    <a:pt x="205" y="0"/>
                  </a:cubicBezTo>
                  <a:cubicBezTo>
                    <a:pt x="205" y="0"/>
                    <a:pt x="205" y="0"/>
                    <a:pt x="205" y="0"/>
                  </a:cubicBezTo>
                  <a:cubicBezTo>
                    <a:pt x="205" y="0"/>
                    <a:pt x="205" y="0"/>
                    <a:pt x="205" y="0"/>
                  </a:cubicBezTo>
                  <a:cubicBezTo>
                    <a:pt x="204" y="0"/>
                    <a:pt x="202" y="0"/>
                    <a:pt x="201" y="1"/>
                  </a:cubicBezTo>
                  <a:cubicBezTo>
                    <a:pt x="7" y="113"/>
                    <a:pt x="7" y="113"/>
                    <a:pt x="7" y="113"/>
                  </a:cubicBezTo>
                  <a:cubicBezTo>
                    <a:pt x="3" y="115"/>
                    <a:pt x="0" y="119"/>
                    <a:pt x="0" y="123"/>
                  </a:cubicBezTo>
                  <a:cubicBezTo>
                    <a:pt x="0" y="181"/>
                    <a:pt x="0" y="181"/>
                    <a:pt x="0" y="181"/>
                  </a:cubicBezTo>
                  <a:cubicBezTo>
                    <a:pt x="0" y="183"/>
                    <a:pt x="1" y="185"/>
                    <a:pt x="2" y="185"/>
                  </a:cubicBezTo>
                  <a:cubicBezTo>
                    <a:pt x="2" y="185"/>
                    <a:pt x="2" y="185"/>
                    <a:pt x="2" y="185"/>
                  </a:cubicBezTo>
                  <a:cubicBezTo>
                    <a:pt x="2" y="185"/>
                    <a:pt x="2" y="185"/>
                    <a:pt x="2" y="185"/>
                  </a:cubicBezTo>
                  <a:cubicBezTo>
                    <a:pt x="2" y="185"/>
                    <a:pt x="2" y="185"/>
                    <a:pt x="2" y="185"/>
                  </a:cubicBezTo>
                  <a:cubicBezTo>
                    <a:pt x="16" y="193"/>
                    <a:pt x="16" y="193"/>
                    <a:pt x="16" y="193"/>
                  </a:cubicBezTo>
                  <a:cubicBezTo>
                    <a:pt x="16" y="179"/>
                    <a:pt x="16" y="179"/>
                    <a:pt x="16" y="179"/>
                  </a:cubicBezTo>
                  <a:cubicBezTo>
                    <a:pt x="201" y="73"/>
                    <a:pt x="201" y="73"/>
                    <a:pt x="201" y="73"/>
                  </a:cubicBezTo>
                  <a:cubicBezTo>
                    <a:pt x="204" y="71"/>
                    <a:pt x="207" y="66"/>
                    <a:pt x="207" y="62"/>
                  </a:cubicBezTo>
                  <a:cubicBezTo>
                    <a:pt x="207" y="20"/>
                    <a:pt x="207" y="20"/>
                    <a:pt x="207" y="20"/>
                  </a:cubicBezTo>
                  <a:lnTo>
                    <a:pt x="219" y="2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5" name="iṧlîḍé">
              <a:extLst>
                <a:ext uri="{FF2B5EF4-FFF2-40B4-BE49-F238E27FC236}">
                  <a16:creationId xmlns:a16="http://schemas.microsoft.com/office/drawing/2014/main" id="{9573B15E-9462-48BE-B693-B46E9823D378}"/>
                </a:ext>
              </a:extLst>
            </p:cNvPr>
            <p:cNvSpPr/>
            <p:nvPr/>
          </p:nvSpPr>
          <p:spPr bwMode="auto">
            <a:xfrm>
              <a:off x="6022975" y="3332163"/>
              <a:ext cx="565150" cy="334963"/>
            </a:xfrm>
            <a:custGeom>
              <a:avLst/>
              <a:gdLst>
                <a:gd name="T0" fmla="*/ 216 w 216"/>
                <a:gd name="T1" fmla="*/ 8 h 128"/>
                <a:gd name="T2" fmla="*/ 202 w 216"/>
                <a:gd name="T3" fmla="*/ 0 h 128"/>
                <a:gd name="T4" fmla="*/ 202 w 216"/>
                <a:gd name="T5" fmla="*/ 0 h 128"/>
                <a:gd name="T6" fmla="*/ 202 w 216"/>
                <a:gd name="T7" fmla="*/ 0 h 128"/>
                <a:gd name="T8" fmla="*/ 202 w 216"/>
                <a:gd name="T9" fmla="*/ 0 h 128"/>
                <a:gd name="T10" fmla="*/ 198 w 216"/>
                <a:gd name="T11" fmla="*/ 1 h 128"/>
                <a:gd name="T12" fmla="*/ 4 w 216"/>
                <a:gd name="T13" fmla="*/ 113 h 128"/>
                <a:gd name="T14" fmla="*/ 0 w 216"/>
                <a:gd name="T15" fmla="*/ 117 h 128"/>
                <a:gd name="T16" fmla="*/ 19 w 216"/>
                <a:gd name="T17" fmla="*/ 128 h 128"/>
                <a:gd name="T18" fmla="*/ 204 w 216"/>
                <a:gd name="T19" fmla="*/ 24 h 128"/>
                <a:gd name="T20" fmla="*/ 216 w 216"/>
                <a:gd name="T21"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128">
                  <a:moveTo>
                    <a:pt x="216" y="8"/>
                  </a:moveTo>
                  <a:cubicBezTo>
                    <a:pt x="202" y="0"/>
                    <a:pt x="202" y="0"/>
                    <a:pt x="202" y="0"/>
                  </a:cubicBezTo>
                  <a:cubicBezTo>
                    <a:pt x="202" y="0"/>
                    <a:pt x="202" y="0"/>
                    <a:pt x="202" y="0"/>
                  </a:cubicBezTo>
                  <a:cubicBezTo>
                    <a:pt x="202" y="0"/>
                    <a:pt x="202" y="0"/>
                    <a:pt x="202" y="0"/>
                  </a:cubicBezTo>
                  <a:cubicBezTo>
                    <a:pt x="202" y="0"/>
                    <a:pt x="202" y="0"/>
                    <a:pt x="202" y="0"/>
                  </a:cubicBezTo>
                  <a:cubicBezTo>
                    <a:pt x="201" y="0"/>
                    <a:pt x="199" y="0"/>
                    <a:pt x="198" y="1"/>
                  </a:cubicBezTo>
                  <a:cubicBezTo>
                    <a:pt x="4" y="113"/>
                    <a:pt x="4" y="113"/>
                    <a:pt x="4" y="113"/>
                  </a:cubicBezTo>
                  <a:cubicBezTo>
                    <a:pt x="2" y="113"/>
                    <a:pt x="1" y="115"/>
                    <a:pt x="0" y="117"/>
                  </a:cubicBezTo>
                  <a:cubicBezTo>
                    <a:pt x="19" y="128"/>
                    <a:pt x="19" y="128"/>
                    <a:pt x="19" y="128"/>
                  </a:cubicBezTo>
                  <a:cubicBezTo>
                    <a:pt x="204" y="24"/>
                    <a:pt x="204" y="24"/>
                    <a:pt x="204" y="24"/>
                  </a:cubicBezTo>
                  <a:lnTo>
                    <a:pt x="216" y="8"/>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6" name="íŝḷiḍé">
              <a:extLst>
                <a:ext uri="{FF2B5EF4-FFF2-40B4-BE49-F238E27FC236}">
                  <a16:creationId xmlns:a16="http://schemas.microsoft.com/office/drawing/2014/main" id="{86FEA5C0-BC03-4AD5-ADBC-EBD0E5514318}"/>
                </a:ext>
              </a:extLst>
            </p:cNvPr>
            <p:cNvSpPr/>
            <p:nvPr/>
          </p:nvSpPr>
          <p:spPr bwMode="auto">
            <a:xfrm>
              <a:off x="6051550" y="3351213"/>
              <a:ext cx="541338" cy="490538"/>
            </a:xfrm>
            <a:custGeom>
              <a:avLst/>
              <a:gdLst>
                <a:gd name="T0" fmla="*/ 7 w 207"/>
                <a:gd name="T1" fmla="*/ 114 h 188"/>
                <a:gd name="T2" fmla="*/ 200 w 207"/>
                <a:gd name="T3" fmla="*/ 2 h 188"/>
                <a:gd name="T4" fmla="*/ 207 w 207"/>
                <a:gd name="T5" fmla="*/ 5 h 188"/>
                <a:gd name="T6" fmla="*/ 207 w 207"/>
                <a:gd name="T7" fmla="*/ 63 h 188"/>
                <a:gd name="T8" fmla="*/ 200 w 207"/>
                <a:gd name="T9" fmla="*/ 74 h 188"/>
                <a:gd name="T10" fmla="*/ 7 w 207"/>
                <a:gd name="T11" fmla="*/ 186 h 188"/>
                <a:gd name="T12" fmla="*/ 0 w 207"/>
                <a:gd name="T13" fmla="*/ 182 h 188"/>
                <a:gd name="T14" fmla="*/ 0 w 207"/>
                <a:gd name="T15" fmla="*/ 124 h 188"/>
                <a:gd name="T16" fmla="*/ 7 w 207"/>
                <a:gd name="T17" fmla="*/ 11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88">
                  <a:moveTo>
                    <a:pt x="7" y="114"/>
                  </a:moveTo>
                  <a:cubicBezTo>
                    <a:pt x="200" y="2"/>
                    <a:pt x="200" y="2"/>
                    <a:pt x="200" y="2"/>
                  </a:cubicBezTo>
                  <a:cubicBezTo>
                    <a:pt x="204" y="0"/>
                    <a:pt x="207" y="1"/>
                    <a:pt x="207" y="5"/>
                  </a:cubicBezTo>
                  <a:cubicBezTo>
                    <a:pt x="207" y="63"/>
                    <a:pt x="207" y="63"/>
                    <a:pt x="207" y="63"/>
                  </a:cubicBezTo>
                  <a:cubicBezTo>
                    <a:pt x="207" y="67"/>
                    <a:pt x="204" y="72"/>
                    <a:pt x="200" y="74"/>
                  </a:cubicBezTo>
                  <a:cubicBezTo>
                    <a:pt x="7" y="186"/>
                    <a:pt x="7" y="186"/>
                    <a:pt x="7" y="186"/>
                  </a:cubicBezTo>
                  <a:cubicBezTo>
                    <a:pt x="3" y="188"/>
                    <a:pt x="0" y="186"/>
                    <a:pt x="0" y="182"/>
                  </a:cubicBezTo>
                  <a:cubicBezTo>
                    <a:pt x="0" y="124"/>
                    <a:pt x="0" y="124"/>
                    <a:pt x="0" y="124"/>
                  </a:cubicBezTo>
                  <a:cubicBezTo>
                    <a:pt x="0" y="120"/>
                    <a:pt x="3" y="116"/>
                    <a:pt x="7" y="114"/>
                  </a:cubicBez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7" name="ïṣlîḍe">
              <a:extLst>
                <a:ext uri="{FF2B5EF4-FFF2-40B4-BE49-F238E27FC236}">
                  <a16:creationId xmlns:a16="http://schemas.microsoft.com/office/drawing/2014/main" id="{4CC4A730-D70B-4417-A189-A1089DD9A5A7}"/>
                </a:ext>
              </a:extLst>
            </p:cNvPr>
            <p:cNvSpPr/>
            <p:nvPr/>
          </p:nvSpPr>
          <p:spPr bwMode="auto">
            <a:xfrm>
              <a:off x="6072188" y="3659188"/>
              <a:ext cx="80963" cy="117475"/>
            </a:xfrm>
            <a:custGeom>
              <a:avLst/>
              <a:gdLst>
                <a:gd name="T0" fmla="*/ 17 w 31"/>
                <a:gd name="T1" fmla="*/ 1 h 45"/>
                <a:gd name="T2" fmla="*/ 21 w 31"/>
                <a:gd name="T3" fmla="*/ 8 h 45"/>
                <a:gd name="T4" fmla="*/ 22 w 31"/>
                <a:gd name="T5" fmla="*/ 9 h 45"/>
                <a:gd name="T6" fmla="*/ 30 w 31"/>
                <a:gd name="T7" fmla="*/ 6 h 45"/>
                <a:gd name="T8" fmla="*/ 30 w 31"/>
                <a:gd name="T9" fmla="*/ 9 h 45"/>
                <a:gd name="T10" fmla="*/ 25 w 31"/>
                <a:gd name="T11" fmla="*/ 20 h 45"/>
                <a:gd name="T12" fmla="*/ 24 w 31"/>
                <a:gd name="T13" fmla="*/ 22 h 45"/>
                <a:gd name="T14" fmla="*/ 26 w 31"/>
                <a:gd name="T15" fmla="*/ 31 h 45"/>
                <a:gd name="T16" fmla="*/ 23 w 31"/>
                <a:gd name="T17" fmla="*/ 35 h 45"/>
                <a:gd name="T18" fmla="*/ 16 w 31"/>
                <a:gd name="T19" fmla="*/ 34 h 45"/>
                <a:gd name="T20" fmla="*/ 15 w 31"/>
                <a:gd name="T21" fmla="*/ 35 h 45"/>
                <a:gd name="T22" fmla="*/ 8 w 31"/>
                <a:gd name="T23" fmla="*/ 44 h 45"/>
                <a:gd name="T24" fmla="*/ 6 w 31"/>
                <a:gd name="T25" fmla="*/ 43 h 45"/>
                <a:gd name="T26" fmla="*/ 7 w 31"/>
                <a:gd name="T27" fmla="*/ 32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3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1" y="8"/>
                    <a:pt x="21" y="8"/>
                    <a:pt x="21" y="8"/>
                  </a:cubicBezTo>
                  <a:cubicBezTo>
                    <a:pt x="21" y="9"/>
                    <a:pt x="21" y="9"/>
                    <a:pt x="22" y="9"/>
                  </a:cubicBezTo>
                  <a:cubicBezTo>
                    <a:pt x="30" y="6"/>
                    <a:pt x="30" y="6"/>
                    <a:pt x="30" y="6"/>
                  </a:cubicBezTo>
                  <a:cubicBezTo>
                    <a:pt x="31" y="5"/>
                    <a:pt x="31" y="7"/>
                    <a:pt x="30" y="9"/>
                  </a:cubicBezTo>
                  <a:cubicBezTo>
                    <a:pt x="25" y="20"/>
                    <a:pt x="25" y="20"/>
                    <a:pt x="25" y="20"/>
                  </a:cubicBezTo>
                  <a:cubicBezTo>
                    <a:pt x="24" y="20"/>
                    <a:pt x="24" y="21"/>
                    <a:pt x="24" y="22"/>
                  </a:cubicBezTo>
                  <a:cubicBezTo>
                    <a:pt x="26" y="31"/>
                    <a:pt x="26" y="31"/>
                    <a:pt x="26" y="31"/>
                  </a:cubicBezTo>
                  <a:cubicBezTo>
                    <a:pt x="26" y="33"/>
                    <a:pt x="25" y="35"/>
                    <a:pt x="23" y="35"/>
                  </a:cubicBezTo>
                  <a:cubicBezTo>
                    <a:pt x="16" y="34"/>
                    <a:pt x="16" y="34"/>
                    <a:pt x="16" y="34"/>
                  </a:cubicBezTo>
                  <a:cubicBezTo>
                    <a:pt x="16" y="34"/>
                    <a:pt x="15" y="34"/>
                    <a:pt x="15" y="35"/>
                  </a:cubicBezTo>
                  <a:cubicBezTo>
                    <a:pt x="8" y="44"/>
                    <a:pt x="8" y="44"/>
                    <a:pt x="8" y="44"/>
                  </a:cubicBezTo>
                  <a:cubicBezTo>
                    <a:pt x="7" y="45"/>
                    <a:pt x="5" y="45"/>
                    <a:pt x="6" y="43"/>
                  </a:cubicBezTo>
                  <a:cubicBezTo>
                    <a:pt x="7" y="32"/>
                    <a:pt x="7" y="32"/>
                    <a:pt x="7" y="32"/>
                  </a:cubicBezTo>
                  <a:cubicBezTo>
                    <a:pt x="7" y="31"/>
                    <a:pt x="7" y="30"/>
                    <a:pt x="7" y="30"/>
                  </a:cubicBezTo>
                  <a:cubicBezTo>
                    <a:pt x="1" y="26"/>
                    <a:pt x="1" y="26"/>
                    <a:pt x="1" y="26"/>
                  </a:cubicBezTo>
                  <a:cubicBezTo>
                    <a:pt x="0" y="25"/>
                    <a:pt x="0" y="23"/>
                    <a:pt x="2" y="22"/>
                  </a:cubicBezTo>
                  <a:cubicBezTo>
                    <a:pt x="10" y="16"/>
                    <a:pt x="10" y="16"/>
                    <a:pt x="10" y="16"/>
                  </a:cubicBezTo>
                  <a:cubicBezTo>
                    <a:pt x="10" y="15"/>
                    <a:pt x="11" y="15"/>
                    <a:pt x="11" y="14"/>
                  </a:cubicBezTo>
                  <a:cubicBezTo>
                    <a:pt x="14" y="3"/>
                    <a:pt x="14" y="3"/>
                    <a:pt x="14" y="3"/>
                  </a:cubicBezTo>
                  <a:cubicBezTo>
                    <a:pt x="15" y="1"/>
                    <a:pt x="16"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8" name="ïŝ1idé">
              <a:extLst>
                <a:ext uri="{FF2B5EF4-FFF2-40B4-BE49-F238E27FC236}">
                  <a16:creationId xmlns:a16="http://schemas.microsoft.com/office/drawing/2014/main" id="{82BD1008-8C2B-49AF-8824-654DC3FD8438}"/>
                </a:ext>
              </a:extLst>
            </p:cNvPr>
            <p:cNvSpPr/>
            <p:nvPr/>
          </p:nvSpPr>
          <p:spPr bwMode="auto">
            <a:xfrm>
              <a:off x="6176963" y="3598863"/>
              <a:ext cx="80963" cy="117475"/>
            </a:xfrm>
            <a:custGeom>
              <a:avLst/>
              <a:gdLst>
                <a:gd name="T0" fmla="*/ 17 w 31"/>
                <a:gd name="T1" fmla="*/ 1 h 45"/>
                <a:gd name="T2" fmla="*/ 20 w 31"/>
                <a:gd name="T3" fmla="*/ 9 h 45"/>
                <a:gd name="T4" fmla="*/ 22 w 31"/>
                <a:gd name="T5" fmla="*/ 9 h 45"/>
                <a:gd name="T6" fmla="*/ 30 w 31"/>
                <a:gd name="T7" fmla="*/ 6 h 45"/>
                <a:gd name="T8" fmla="*/ 30 w 31"/>
                <a:gd name="T9" fmla="*/ 9 h 45"/>
                <a:gd name="T10" fmla="*/ 25 w 31"/>
                <a:gd name="T11" fmla="*/ 20 h 45"/>
                <a:gd name="T12" fmla="*/ 24 w 31"/>
                <a:gd name="T13" fmla="*/ 22 h 45"/>
                <a:gd name="T14" fmla="*/ 26 w 31"/>
                <a:gd name="T15" fmla="*/ 31 h 45"/>
                <a:gd name="T16" fmla="*/ 23 w 31"/>
                <a:gd name="T17" fmla="*/ 35 h 45"/>
                <a:gd name="T18" fmla="*/ 16 w 31"/>
                <a:gd name="T19" fmla="*/ 34 h 45"/>
                <a:gd name="T20" fmla="*/ 15 w 31"/>
                <a:gd name="T21" fmla="*/ 35 h 45"/>
                <a:gd name="T22" fmla="*/ 8 w 31"/>
                <a:gd name="T23" fmla="*/ 44 h 45"/>
                <a:gd name="T24" fmla="*/ 6 w 31"/>
                <a:gd name="T25" fmla="*/ 43 h 45"/>
                <a:gd name="T26" fmla="*/ 7 w 31"/>
                <a:gd name="T27" fmla="*/ 32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3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0" y="9"/>
                    <a:pt x="20" y="9"/>
                    <a:pt x="20" y="9"/>
                  </a:cubicBezTo>
                  <a:cubicBezTo>
                    <a:pt x="21" y="9"/>
                    <a:pt x="21" y="9"/>
                    <a:pt x="22" y="9"/>
                  </a:cubicBezTo>
                  <a:cubicBezTo>
                    <a:pt x="30" y="6"/>
                    <a:pt x="30" y="6"/>
                    <a:pt x="30" y="6"/>
                  </a:cubicBezTo>
                  <a:cubicBezTo>
                    <a:pt x="31" y="5"/>
                    <a:pt x="31" y="7"/>
                    <a:pt x="30" y="9"/>
                  </a:cubicBezTo>
                  <a:cubicBezTo>
                    <a:pt x="25" y="20"/>
                    <a:pt x="25" y="20"/>
                    <a:pt x="25" y="20"/>
                  </a:cubicBezTo>
                  <a:cubicBezTo>
                    <a:pt x="24" y="20"/>
                    <a:pt x="24" y="21"/>
                    <a:pt x="24" y="22"/>
                  </a:cubicBezTo>
                  <a:cubicBezTo>
                    <a:pt x="26" y="31"/>
                    <a:pt x="26" y="31"/>
                    <a:pt x="26" y="31"/>
                  </a:cubicBezTo>
                  <a:cubicBezTo>
                    <a:pt x="26" y="33"/>
                    <a:pt x="24" y="35"/>
                    <a:pt x="23" y="35"/>
                  </a:cubicBezTo>
                  <a:cubicBezTo>
                    <a:pt x="16" y="34"/>
                    <a:pt x="16" y="34"/>
                    <a:pt x="16" y="34"/>
                  </a:cubicBezTo>
                  <a:cubicBezTo>
                    <a:pt x="16" y="34"/>
                    <a:pt x="15" y="34"/>
                    <a:pt x="15" y="35"/>
                  </a:cubicBezTo>
                  <a:cubicBezTo>
                    <a:pt x="8" y="44"/>
                    <a:pt x="8" y="44"/>
                    <a:pt x="8" y="44"/>
                  </a:cubicBezTo>
                  <a:cubicBezTo>
                    <a:pt x="7" y="45"/>
                    <a:pt x="5" y="45"/>
                    <a:pt x="6" y="43"/>
                  </a:cubicBezTo>
                  <a:cubicBezTo>
                    <a:pt x="7" y="32"/>
                    <a:pt x="7" y="32"/>
                    <a:pt x="7" y="32"/>
                  </a:cubicBezTo>
                  <a:cubicBezTo>
                    <a:pt x="7" y="31"/>
                    <a:pt x="7" y="30"/>
                    <a:pt x="7" y="30"/>
                  </a:cubicBezTo>
                  <a:cubicBezTo>
                    <a:pt x="1" y="26"/>
                    <a:pt x="1" y="26"/>
                    <a:pt x="1" y="26"/>
                  </a:cubicBezTo>
                  <a:cubicBezTo>
                    <a:pt x="0" y="25"/>
                    <a:pt x="0" y="23"/>
                    <a:pt x="2" y="22"/>
                  </a:cubicBezTo>
                  <a:cubicBezTo>
                    <a:pt x="10" y="16"/>
                    <a:pt x="10" y="16"/>
                    <a:pt x="10" y="16"/>
                  </a:cubicBezTo>
                  <a:cubicBezTo>
                    <a:pt x="10" y="16"/>
                    <a:pt x="10" y="15"/>
                    <a:pt x="11" y="14"/>
                  </a:cubicBezTo>
                  <a:cubicBezTo>
                    <a:pt x="14" y="3"/>
                    <a:pt x="14" y="3"/>
                    <a:pt x="14" y="3"/>
                  </a:cubicBezTo>
                  <a:cubicBezTo>
                    <a:pt x="15" y="1"/>
                    <a:pt x="16"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9" name="ïṣḻíḋê">
              <a:extLst>
                <a:ext uri="{FF2B5EF4-FFF2-40B4-BE49-F238E27FC236}">
                  <a16:creationId xmlns:a16="http://schemas.microsoft.com/office/drawing/2014/main" id="{18C654A0-5EC6-4659-ACE4-A0F7145704B6}"/>
                </a:ext>
              </a:extLst>
            </p:cNvPr>
            <p:cNvSpPr/>
            <p:nvPr/>
          </p:nvSpPr>
          <p:spPr bwMode="auto">
            <a:xfrm>
              <a:off x="6281738" y="3538538"/>
              <a:ext cx="80963" cy="117475"/>
            </a:xfrm>
            <a:custGeom>
              <a:avLst/>
              <a:gdLst>
                <a:gd name="T0" fmla="*/ 17 w 31"/>
                <a:gd name="T1" fmla="*/ 1 h 45"/>
                <a:gd name="T2" fmla="*/ 20 w 31"/>
                <a:gd name="T3" fmla="*/ 9 h 45"/>
                <a:gd name="T4" fmla="*/ 22 w 31"/>
                <a:gd name="T5" fmla="*/ 9 h 45"/>
                <a:gd name="T6" fmla="*/ 29 w 31"/>
                <a:gd name="T7" fmla="*/ 6 h 45"/>
                <a:gd name="T8" fmla="*/ 30 w 31"/>
                <a:gd name="T9" fmla="*/ 9 h 45"/>
                <a:gd name="T10" fmla="*/ 25 w 31"/>
                <a:gd name="T11" fmla="*/ 20 h 45"/>
                <a:gd name="T12" fmla="*/ 24 w 31"/>
                <a:gd name="T13" fmla="*/ 22 h 45"/>
                <a:gd name="T14" fmla="*/ 26 w 31"/>
                <a:gd name="T15" fmla="*/ 32 h 45"/>
                <a:gd name="T16" fmla="*/ 23 w 31"/>
                <a:gd name="T17" fmla="*/ 35 h 45"/>
                <a:gd name="T18" fmla="*/ 16 w 31"/>
                <a:gd name="T19" fmla="*/ 34 h 45"/>
                <a:gd name="T20" fmla="*/ 15 w 31"/>
                <a:gd name="T21" fmla="*/ 35 h 45"/>
                <a:gd name="T22" fmla="*/ 8 w 31"/>
                <a:gd name="T23" fmla="*/ 44 h 45"/>
                <a:gd name="T24" fmla="*/ 6 w 31"/>
                <a:gd name="T25" fmla="*/ 43 h 45"/>
                <a:gd name="T26" fmla="*/ 7 w 31"/>
                <a:gd name="T27" fmla="*/ 32 h 45"/>
                <a:gd name="T28" fmla="*/ 6 w 31"/>
                <a:gd name="T29" fmla="*/ 30 h 45"/>
                <a:gd name="T30" fmla="*/ 1 w 31"/>
                <a:gd name="T31" fmla="*/ 26 h 45"/>
                <a:gd name="T32" fmla="*/ 2 w 31"/>
                <a:gd name="T33" fmla="*/ 22 h 45"/>
                <a:gd name="T34" fmla="*/ 9 w 31"/>
                <a:gd name="T35" fmla="*/ 16 h 45"/>
                <a:gd name="T36" fmla="*/ 11 w 31"/>
                <a:gd name="T37" fmla="*/ 14 h 45"/>
                <a:gd name="T38" fmla="*/ 14 w 31"/>
                <a:gd name="T39" fmla="*/ 3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0" y="9"/>
                    <a:pt x="20" y="9"/>
                    <a:pt x="20" y="9"/>
                  </a:cubicBezTo>
                  <a:cubicBezTo>
                    <a:pt x="21" y="9"/>
                    <a:pt x="21" y="9"/>
                    <a:pt x="22" y="9"/>
                  </a:cubicBezTo>
                  <a:cubicBezTo>
                    <a:pt x="29" y="6"/>
                    <a:pt x="29" y="6"/>
                    <a:pt x="29" y="6"/>
                  </a:cubicBezTo>
                  <a:cubicBezTo>
                    <a:pt x="31" y="6"/>
                    <a:pt x="31" y="7"/>
                    <a:pt x="30" y="9"/>
                  </a:cubicBezTo>
                  <a:cubicBezTo>
                    <a:pt x="25" y="20"/>
                    <a:pt x="25" y="20"/>
                    <a:pt x="25" y="20"/>
                  </a:cubicBezTo>
                  <a:cubicBezTo>
                    <a:pt x="24" y="20"/>
                    <a:pt x="24" y="21"/>
                    <a:pt x="24" y="22"/>
                  </a:cubicBezTo>
                  <a:cubicBezTo>
                    <a:pt x="26" y="32"/>
                    <a:pt x="26" y="32"/>
                    <a:pt x="26" y="32"/>
                  </a:cubicBezTo>
                  <a:cubicBezTo>
                    <a:pt x="26" y="33"/>
                    <a:pt x="24" y="35"/>
                    <a:pt x="23" y="35"/>
                  </a:cubicBezTo>
                  <a:cubicBezTo>
                    <a:pt x="16" y="34"/>
                    <a:pt x="16" y="34"/>
                    <a:pt x="16" y="34"/>
                  </a:cubicBezTo>
                  <a:cubicBezTo>
                    <a:pt x="16" y="34"/>
                    <a:pt x="15" y="34"/>
                    <a:pt x="15" y="35"/>
                  </a:cubicBezTo>
                  <a:cubicBezTo>
                    <a:pt x="8" y="44"/>
                    <a:pt x="8" y="44"/>
                    <a:pt x="8" y="44"/>
                  </a:cubicBezTo>
                  <a:cubicBezTo>
                    <a:pt x="7" y="45"/>
                    <a:pt x="5" y="45"/>
                    <a:pt x="6" y="43"/>
                  </a:cubicBezTo>
                  <a:cubicBezTo>
                    <a:pt x="7" y="32"/>
                    <a:pt x="7" y="32"/>
                    <a:pt x="7" y="32"/>
                  </a:cubicBezTo>
                  <a:cubicBezTo>
                    <a:pt x="7" y="31"/>
                    <a:pt x="7" y="31"/>
                    <a:pt x="6" y="30"/>
                  </a:cubicBezTo>
                  <a:cubicBezTo>
                    <a:pt x="1" y="26"/>
                    <a:pt x="1" y="26"/>
                    <a:pt x="1" y="26"/>
                  </a:cubicBezTo>
                  <a:cubicBezTo>
                    <a:pt x="0" y="26"/>
                    <a:pt x="0" y="23"/>
                    <a:pt x="2" y="22"/>
                  </a:cubicBezTo>
                  <a:cubicBezTo>
                    <a:pt x="9" y="16"/>
                    <a:pt x="9" y="16"/>
                    <a:pt x="9" y="16"/>
                  </a:cubicBezTo>
                  <a:cubicBezTo>
                    <a:pt x="10" y="16"/>
                    <a:pt x="10" y="15"/>
                    <a:pt x="11" y="14"/>
                  </a:cubicBezTo>
                  <a:cubicBezTo>
                    <a:pt x="14" y="3"/>
                    <a:pt x="14" y="3"/>
                    <a:pt x="14" y="3"/>
                  </a:cubicBezTo>
                  <a:cubicBezTo>
                    <a:pt x="15" y="1"/>
                    <a:pt x="16"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0" name="iṣlíḋè">
              <a:extLst>
                <a:ext uri="{FF2B5EF4-FFF2-40B4-BE49-F238E27FC236}">
                  <a16:creationId xmlns:a16="http://schemas.microsoft.com/office/drawing/2014/main" id="{148C86B6-81AA-481A-9EE8-CABA803272D9}"/>
                </a:ext>
              </a:extLst>
            </p:cNvPr>
            <p:cNvSpPr/>
            <p:nvPr/>
          </p:nvSpPr>
          <p:spPr bwMode="auto">
            <a:xfrm>
              <a:off x="6386513" y="3478213"/>
              <a:ext cx="80963" cy="120650"/>
            </a:xfrm>
            <a:custGeom>
              <a:avLst/>
              <a:gdLst>
                <a:gd name="T0" fmla="*/ 17 w 31"/>
                <a:gd name="T1" fmla="*/ 1 h 46"/>
                <a:gd name="T2" fmla="*/ 20 w 31"/>
                <a:gd name="T3" fmla="*/ 9 h 46"/>
                <a:gd name="T4" fmla="*/ 22 w 31"/>
                <a:gd name="T5" fmla="*/ 9 h 46"/>
                <a:gd name="T6" fmla="*/ 29 w 31"/>
                <a:gd name="T7" fmla="*/ 6 h 46"/>
                <a:gd name="T8" fmla="*/ 30 w 31"/>
                <a:gd name="T9" fmla="*/ 9 h 46"/>
                <a:gd name="T10" fmla="*/ 25 w 31"/>
                <a:gd name="T11" fmla="*/ 20 h 46"/>
                <a:gd name="T12" fmla="*/ 24 w 31"/>
                <a:gd name="T13" fmla="*/ 22 h 46"/>
                <a:gd name="T14" fmla="*/ 25 w 31"/>
                <a:gd name="T15" fmla="*/ 32 h 46"/>
                <a:gd name="T16" fmla="*/ 23 w 31"/>
                <a:gd name="T17" fmla="*/ 35 h 46"/>
                <a:gd name="T18" fmla="*/ 16 w 31"/>
                <a:gd name="T19" fmla="*/ 34 h 46"/>
                <a:gd name="T20" fmla="*/ 15 w 31"/>
                <a:gd name="T21" fmla="*/ 35 h 46"/>
                <a:gd name="T22" fmla="*/ 8 w 31"/>
                <a:gd name="T23" fmla="*/ 44 h 46"/>
                <a:gd name="T24" fmla="*/ 5 w 31"/>
                <a:gd name="T25" fmla="*/ 43 h 46"/>
                <a:gd name="T26" fmla="*/ 7 w 31"/>
                <a:gd name="T27" fmla="*/ 32 h 46"/>
                <a:gd name="T28" fmla="*/ 6 w 31"/>
                <a:gd name="T29" fmla="*/ 30 h 46"/>
                <a:gd name="T30" fmla="*/ 1 w 31"/>
                <a:gd name="T31" fmla="*/ 26 h 46"/>
                <a:gd name="T32" fmla="*/ 2 w 31"/>
                <a:gd name="T33" fmla="*/ 22 h 46"/>
                <a:gd name="T34" fmla="*/ 9 w 31"/>
                <a:gd name="T35" fmla="*/ 16 h 46"/>
                <a:gd name="T36" fmla="*/ 11 w 31"/>
                <a:gd name="T37" fmla="*/ 14 h 46"/>
                <a:gd name="T38" fmla="*/ 14 w 31"/>
                <a:gd name="T39" fmla="*/ 3 h 46"/>
                <a:gd name="T40" fmla="*/ 17 w 31"/>
                <a:gd name="T41" fmla="*/ 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6">
                  <a:moveTo>
                    <a:pt x="17" y="1"/>
                  </a:moveTo>
                  <a:cubicBezTo>
                    <a:pt x="20" y="9"/>
                    <a:pt x="20" y="9"/>
                    <a:pt x="20" y="9"/>
                  </a:cubicBezTo>
                  <a:cubicBezTo>
                    <a:pt x="21" y="9"/>
                    <a:pt x="21" y="9"/>
                    <a:pt x="22" y="9"/>
                  </a:cubicBezTo>
                  <a:cubicBezTo>
                    <a:pt x="29" y="6"/>
                    <a:pt x="29" y="6"/>
                    <a:pt x="29" y="6"/>
                  </a:cubicBezTo>
                  <a:cubicBezTo>
                    <a:pt x="31" y="6"/>
                    <a:pt x="31" y="8"/>
                    <a:pt x="30" y="9"/>
                  </a:cubicBezTo>
                  <a:cubicBezTo>
                    <a:pt x="25" y="20"/>
                    <a:pt x="25" y="20"/>
                    <a:pt x="25" y="20"/>
                  </a:cubicBezTo>
                  <a:cubicBezTo>
                    <a:pt x="24" y="21"/>
                    <a:pt x="24" y="21"/>
                    <a:pt x="24" y="22"/>
                  </a:cubicBezTo>
                  <a:cubicBezTo>
                    <a:pt x="25" y="32"/>
                    <a:pt x="25" y="32"/>
                    <a:pt x="25" y="32"/>
                  </a:cubicBezTo>
                  <a:cubicBezTo>
                    <a:pt x="26" y="33"/>
                    <a:pt x="24" y="35"/>
                    <a:pt x="23" y="35"/>
                  </a:cubicBezTo>
                  <a:cubicBezTo>
                    <a:pt x="16" y="34"/>
                    <a:pt x="16" y="34"/>
                    <a:pt x="16" y="34"/>
                  </a:cubicBezTo>
                  <a:cubicBezTo>
                    <a:pt x="16" y="34"/>
                    <a:pt x="15" y="35"/>
                    <a:pt x="15" y="35"/>
                  </a:cubicBezTo>
                  <a:cubicBezTo>
                    <a:pt x="8" y="44"/>
                    <a:pt x="8" y="44"/>
                    <a:pt x="8" y="44"/>
                  </a:cubicBezTo>
                  <a:cubicBezTo>
                    <a:pt x="7" y="46"/>
                    <a:pt x="5" y="45"/>
                    <a:pt x="5" y="43"/>
                  </a:cubicBezTo>
                  <a:cubicBezTo>
                    <a:pt x="7" y="32"/>
                    <a:pt x="7" y="32"/>
                    <a:pt x="7" y="32"/>
                  </a:cubicBezTo>
                  <a:cubicBezTo>
                    <a:pt x="7" y="31"/>
                    <a:pt x="7" y="31"/>
                    <a:pt x="6" y="30"/>
                  </a:cubicBezTo>
                  <a:cubicBezTo>
                    <a:pt x="1" y="26"/>
                    <a:pt x="1" y="26"/>
                    <a:pt x="1" y="26"/>
                  </a:cubicBezTo>
                  <a:cubicBezTo>
                    <a:pt x="0" y="26"/>
                    <a:pt x="0" y="23"/>
                    <a:pt x="2" y="22"/>
                  </a:cubicBezTo>
                  <a:cubicBezTo>
                    <a:pt x="9" y="16"/>
                    <a:pt x="9" y="16"/>
                    <a:pt x="9" y="16"/>
                  </a:cubicBezTo>
                  <a:cubicBezTo>
                    <a:pt x="10" y="16"/>
                    <a:pt x="10" y="15"/>
                    <a:pt x="11" y="14"/>
                  </a:cubicBezTo>
                  <a:cubicBezTo>
                    <a:pt x="14" y="3"/>
                    <a:pt x="14" y="3"/>
                    <a:pt x="14" y="3"/>
                  </a:cubicBezTo>
                  <a:cubicBezTo>
                    <a:pt x="15" y="1"/>
                    <a:pt x="16"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1" name="iṡḻíḍê">
              <a:extLst>
                <a:ext uri="{FF2B5EF4-FFF2-40B4-BE49-F238E27FC236}">
                  <a16:creationId xmlns:a16="http://schemas.microsoft.com/office/drawing/2014/main" id="{AE9F3A11-A852-4E6B-99E9-FE623DB0B3F4}"/>
                </a:ext>
              </a:extLst>
            </p:cNvPr>
            <p:cNvSpPr/>
            <p:nvPr/>
          </p:nvSpPr>
          <p:spPr bwMode="auto">
            <a:xfrm>
              <a:off x="6491288" y="3417888"/>
              <a:ext cx="80963" cy="120650"/>
            </a:xfrm>
            <a:custGeom>
              <a:avLst/>
              <a:gdLst>
                <a:gd name="T0" fmla="*/ 17 w 31"/>
                <a:gd name="T1" fmla="*/ 1 h 46"/>
                <a:gd name="T2" fmla="*/ 20 w 31"/>
                <a:gd name="T3" fmla="*/ 9 h 46"/>
                <a:gd name="T4" fmla="*/ 21 w 31"/>
                <a:gd name="T5" fmla="*/ 9 h 46"/>
                <a:gd name="T6" fmla="*/ 29 w 31"/>
                <a:gd name="T7" fmla="*/ 6 h 46"/>
                <a:gd name="T8" fmla="*/ 30 w 31"/>
                <a:gd name="T9" fmla="*/ 9 h 46"/>
                <a:gd name="T10" fmla="*/ 24 w 31"/>
                <a:gd name="T11" fmla="*/ 20 h 46"/>
                <a:gd name="T12" fmla="*/ 24 w 31"/>
                <a:gd name="T13" fmla="*/ 22 h 46"/>
                <a:gd name="T14" fmla="*/ 25 w 31"/>
                <a:gd name="T15" fmla="*/ 32 h 46"/>
                <a:gd name="T16" fmla="*/ 23 w 31"/>
                <a:gd name="T17" fmla="*/ 35 h 46"/>
                <a:gd name="T18" fmla="*/ 16 w 31"/>
                <a:gd name="T19" fmla="*/ 34 h 46"/>
                <a:gd name="T20" fmla="*/ 15 w 31"/>
                <a:gd name="T21" fmla="*/ 35 h 46"/>
                <a:gd name="T22" fmla="*/ 8 w 31"/>
                <a:gd name="T23" fmla="*/ 44 h 46"/>
                <a:gd name="T24" fmla="*/ 5 w 31"/>
                <a:gd name="T25" fmla="*/ 43 h 46"/>
                <a:gd name="T26" fmla="*/ 7 w 31"/>
                <a:gd name="T27" fmla="*/ 32 h 46"/>
                <a:gd name="T28" fmla="*/ 6 w 31"/>
                <a:gd name="T29" fmla="*/ 31 h 46"/>
                <a:gd name="T30" fmla="*/ 1 w 31"/>
                <a:gd name="T31" fmla="*/ 26 h 46"/>
                <a:gd name="T32" fmla="*/ 1 w 31"/>
                <a:gd name="T33" fmla="*/ 22 h 46"/>
                <a:gd name="T34" fmla="*/ 9 w 31"/>
                <a:gd name="T35" fmla="*/ 16 h 46"/>
                <a:gd name="T36" fmla="*/ 10 w 31"/>
                <a:gd name="T37" fmla="*/ 15 h 46"/>
                <a:gd name="T38" fmla="*/ 14 w 31"/>
                <a:gd name="T39" fmla="*/ 3 h 46"/>
                <a:gd name="T40" fmla="*/ 17 w 31"/>
                <a:gd name="T41" fmla="*/ 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6">
                  <a:moveTo>
                    <a:pt x="17" y="1"/>
                  </a:moveTo>
                  <a:cubicBezTo>
                    <a:pt x="20" y="9"/>
                    <a:pt x="20" y="9"/>
                    <a:pt x="20" y="9"/>
                  </a:cubicBezTo>
                  <a:cubicBezTo>
                    <a:pt x="21" y="9"/>
                    <a:pt x="21" y="10"/>
                    <a:pt x="21" y="9"/>
                  </a:cubicBezTo>
                  <a:cubicBezTo>
                    <a:pt x="29" y="6"/>
                    <a:pt x="29" y="6"/>
                    <a:pt x="29" y="6"/>
                  </a:cubicBezTo>
                  <a:cubicBezTo>
                    <a:pt x="31" y="6"/>
                    <a:pt x="31" y="8"/>
                    <a:pt x="30" y="9"/>
                  </a:cubicBezTo>
                  <a:cubicBezTo>
                    <a:pt x="24" y="20"/>
                    <a:pt x="24" y="20"/>
                    <a:pt x="24" y="20"/>
                  </a:cubicBezTo>
                  <a:cubicBezTo>
                    <a:pt x="24" y="21"/>
                    <a:pt x="24" y="22"/>
                    <a:pt x="24" y="22"/>
                  </a:cubicBezTo>
                  <a:cubicBezTo>
                    <a:pt x="25" y="32"/>
                    <a:pt x="25" y="32"/>
                    <a:pt x="25" y="32"/>
                  </a:cubicBezTo>
                  <a:cubicBezTo>
                    <a:pt x="26" y="33"/>
                    <a:pt x="24" y="35"/>
                    <a:pt x="23" y="35"/>
                  </a:cubicBezTo>
                  <a:cubicBezTo>
                    <a:pt x="16" y="34"/>
                    <a:pt x="16" y="34"/>
                    <a:pt x="16" y="34"/>
                  </a:cubicBezTo>
                  <a:cubicBezTo>
                    <a:pt x="16" y="34"/>
                    <a:pt x="15" y="35"/>
                    <a:pt x="15" y="35"/>
                  </a:cubicBezTo>
                  <a:cubicBezTo>
                    <a:pt x="8" y="44"/>
                    <a:pt x="8" y="44"/>
                    <a:pt x="8" y="44"/>
                  </a:cubicBezTo>
                  <a:cubicBezTo>
                    <a:pt x="7" y="46"/>
                    <a:pt x="5" y="45"/>
                    <a:pt x="5" y="43"/>
                  </a:cubicBezTo>
                  <a:cubicBezTo>
                    <a:pt x="7" y="32"/>
                    <a:pt x="7" y="32"/>
                    <a:pt x="7" y="32"/>
                  </a:cubicBezTo>
                  <a:cubicBezTo>
                    <a:pt x="7" y="31"/>
                    <a:pt x="7" y="31"/>
                    <a:pt x="6" y="31"/>
                  </a:cubicBezTo>
                  <a:cubicBezTo>
                    <a:pt x="1" y="26"/>
                    <a:pt x="1" y="26"/>
                    <a:pt x="1" y="26"/>
                  </a:cubicBezTo>
                  <a:cubicBezTo>
                    <a:pt x="0" y="26"/>
                    <a:pt x="0" y="23"/>
                    <a:pt x="1" y="22"/>
                  </a:cubicBezTo>
                  <a:cubicBezTo>
                    <a:pt x="9" y="16"/>
                    <a:pt x="9" y="16"/>
                    <a:pt x="9" y="16"/>
                  </a:cubicBezTo>
                  <a:cubicBezTo>
                    <a:pt x="10" y="16"/>
                    <a:pt x="10" y="15"/>
                    <a:pt x="10" y="15"/>
                  </a:cubicBezTo>
                  <a:cubicBezTo>
                    <a:pt x="14" y="3"/>
                    <a:pt x="14" y="3"/>
                    <a:pt x="14" y="3"/>
                  </a:cubicBezTo>
                  <a:cubicBezTo>
                    <a:pt x="15" y="1"/>
                    <a:pt x="16"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2" name="iṧlîḍe">
              <a:extLst>
                <a:ext uri="{FF2B5EF4-FFF2-40B4-BE49-F238E27FC236}">
                  <a16:creationId xmlns:a16="http://schemas.microsoft.com/office/drawing/2014/main" id="{FF030BBE-0C96-4288-8A5A-1AF81B1B96AC}"/>
                </a:ext>
              </a:extLst>
            </p:cNvPr>
            <p:cNvSpPr/>
            <p:nvPr/>
          </p:nvSpPr>
          <p:spPr bwMode="auto">
            <a:xfrm>
              <a:off x="6015038" y="1460500"/>
              <a:ext cx="573088" cy="998538"/>
            </a:xfrm>
            <a:custGeom>
              <a:avLst/>
              <a:gdLst>
                <a:gd name="T0" fmla="*/ 219 w 219"/>
                <a:gd name="T1" fmla="*/ 20 h 382"/>
                <a:gd name="T2" fmla="*/ 219 w 219"/>
                <a:gd name="T3" fmla="*/ 8 h 382"/>
                <a:gd name="T4" fmla="*/ 205 w 219"/>
                <a:gd name="T5" fmla="*/ 0 h 382"/>
                <a:gd name="T6" fmla="*/ 205 w 219"/>
                <a:gd name="T7" fmla="*/ 0 h 382"/>
                <a:gd name="T8" fmla="*/ 205 w 219"/>
                <a:gd name="T9" fmla="*/ 0 h 382"/>
                <a:gd name="T10" fmla="*/ 201 w 219"/>
                <a:gd name="T11" fmla="*/ 1 h 382"/>
                <a:gd name="T12" fmla="*/ 7 w 219"/>
                <a:gd name="T13" fmla="*/ 113 h 382"/>
                <a:gd name="T14" fmla="*/ 0 w 219"/>
                <a:gd name="T15" fmla="*/ 124 h 382"/>
                <a:gd name="T16" fmla="*/ 0 w 219"/>
                <a:gd name="T17" fmla="*/ 370 h 382"/>
                <a:gd name="T18" fmla="*/ 2 w 219"/>
                <a:gd name="T19" fmla="*/ 374 h 382"/>
                <a:gd name="T20" fmla="*/ 2 w 219"/>
                <a:gd name="T21" fmla="*/ 374 h 382"/>
                <a:gd name="T22" fmla="*/ 2 w 219"/>
                <a:gd name="T23" fmla="*/ 374 h 382"/>
                <a:gd name="T24" fmla="*/ 2 w 219"/>
                <a:gd name="T25" fmla="*/ 374 h 382"/>
                <a:gd name="T26" fmla="*/ 16 w 219"/>
                <a:gd name="T27" fmla="*/ 382 h 382"/>
                <a:gd name="T28" fmla="*/ 16 w 219"/>
                <a:gd name="T29" fmla="*/ 368 h 382"/>
                <a:gd name="T30" fmla="*/ 201 w 219"/>
                <a:gd name="T31" fmla="*/ 262 h 382"/>
                <a:gd name="T32" fmla="*/ 207 w 219"/>
                <a:gd name="T33" fmla="*/ 251 h 382"/>
                <a:gd name="T34" fmla="*/ 207 w 219"/>
                <a:gd name="T35" fmla="*/ 20 h 382"/>
                <a:gd name="T36" fmla="*/ 219 w 219"/>
                <a:gd name="T37" fmla="*/ 2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382">
                  <a:moveTo>
                    <a:pt x="219" y="20"/>
                  </a:moveTo>
                  <a:cubicBezTo>
                    <a:pt x="219" y="8"/>
                    <a:pt x="219" y="8"/>
                    <a:pt x="219" y="8"/>
                  </a:cubicBezTo>
                  <a:cubicBezTo>
                    <a:pt x="205" y="0"/>
                    <a:pt x="205" y="0"/>
                    <a:pt x="205" y="0"/>
                  </a:cubicBezTo>
                  <a:cubicBezTo>
                    <a:pt x="205" y="0"/>
                    <a:pt x="205" y="0"/>
                    <a:pt x="205" y="0"/>
                  </a:cubicBezTo>
                  <a:cubicBezTo>
                    <a:pt x="205" y="0"/>
                    <a:pt x="205" y="0"/>
                    <a:pt x="205" y="0"/>
                  </a:cubicBezTo>
                  <a:cubicBezTo>
                    <a:pt x="204" y="0"/>
                    <a:pt x="202" y="0"/>
                    <a:pt x="201" y="1"/>
                  </a:cubicBezTo>
                  <a:cubicBezTo>
                    <a:pt x="7" y="113"/>
                    <a:pt x="7" y="113"/>
                    <a:pt x="7" y="113"/>
                  </a:cubicBezTo>
                  <a:cubicBezTo>
                    <a:pt x="3" y="115"/>
                    <a:pt x="0" y="120"/>
                    <a:pt x="0" y="124"/>
                  </a:cubicBezTo>
                  <a:cubicBezTo>
                    <a:pt x="0" y="370"/>
                    <a:pt x="0" y="370"/>
                    <a:pt x="0" y="370"/>
                  </a:cubicBezTo>
                  <a:cubicBezTo>
                    <a:pt x="0" y="372"/>
                    <a:pt x="1" y="374"/>
                    <a:pt x="2" y="374"/>
                  </a:cubicBezTo>
                  <a:cubicBezTo>
                    <a:pt x="2" y="374"/>
                    <a:pt x="2" y="374"/>
                    <a:pt x="2" y="374"/>
                  </a:cubicBezTo>
                  <a:cubicBezTo>
                    <a:pt x="2" y="374"/>
                    <a:pt x="2" y="374"/>
                    <a:pt x="2" y="374"/>
                  </a:cubicBezTo>
                  <a:cubicBezTo>
                    <a:pt x="2" y="374"/>
                    <a:pt x="2" y="374"/>
                    <a:pt x="2" y="374"/>
                  </a:cubicBezTo>
                  <a:cubicBezTo>
                    <a:pt x="16" y="382"/>
                    <a:pt x="16" y="382"/>
                    <a:pt x="16" y="382"/>
                  </a:cubicBezTo>
                  <a:cubicBezTo>
                    <a:pt x="16" y="368"/>
                    <a:pt x="16" y="368"/>
                    <a:pt x="16" y="368"/>
                  </a:cubicBezTo>
                  <a:cubicBezTo>
                    <a:pt x="201" y="262"/>
                    <a:pt x="201" y="262"/>
                    <a:pt x="201" y="262"/>
                  </a:cubicBezTo>
                  <a:cubicBezTo>
                    <a:pt x="204" y="260"/>
                    <a:pt x="207" y="255"/>
                    <a:pt x="207" y="251"/>
                  </a:cubicBezTo>
                  <a:cubicBezTo>
                    <a:pt x="207" y="20"/>
                    <a:pt x="207" y="20"/>
                    <a:pt x="207" y="20"/>
                  </a:cubicBezTo>
                  <a:cubicBezTo>
                    <a:pt x="219" y="20"/>
                    <a:pt x="219" y="20"/>
                    <a:pt x="219" y="20"/>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3" name="isľíḑé">
              <a:extLst>
                <a:ext uri="{FF2B5EF4-FFF2-40B4-BE49-F238E27FC236}">
                  <a16:creationId xmlns:a16="http://schemas.microsoft.com/office/drawing/2014/main" id="{2373CBB2-EF2A-468F-AE14-C65CDDB7407E}"/>
                </a:ext>
              </a:extLst>
            </p:cNvPr>
            <p:cNvSpPr/>
            <p:nvPr/>
          </p:nvSpPr>
          <p:spPr bwMode="auto">
            <a:xfrm>
              <a:off x="6022975" y="1460500"/>
              <a:ext cx="565150" cy="334963"/>
            </a:xfrm>
            <a:custGeom>
              <a:avLst/>
              <a:gdLst>
                <a:gd name="T0" fmla="*/ 216 w 216"/>
                <a:gd name="T1" fmla="*/ 8 h 128"/>
                <a:gd name="T2" fmla="*/ 202 w 216"/>
                <a:gd name="T3" fmla="*/ 0 h 128"/>
                <a:gd name="T4" fmla="*/ 202 w 216"/>
                <a:gd name="T5" fmla="*/ 0 h 128"/>
                <a:gd name="T6" fmla="*/ 202 w 216"/>
                <a:gd name="T7" fmla="*/ 0 h 128"/>
                <a:gd name="T8" fmla="*/ 198 w 216"/>
                <a:gd name="T9" fmla="*/ 1 h 128"/>
                <a:gd name="T10" fmla="*/ 4 w 216"/>
                <a:gd name="T11" fmla="*/ 113 h 128"/>
                <a:gd name="T12" fmla="*/ 0 w 216"/>
                <a:gd name="T13" fmla="*/ 117 h 128"/>
                <a:gd name="T14" fmla="*/ 19 w 216"/>
                <a:gd name="T15" fmla="*/ 128 h 128"/>
                <a:gd name="T16" fmla="*/ 204 w 216"/>
                <a:gd name="T17" fmla="*/ 24 h 128"/>
                <a:gd name="T18" fmla="*/ 216 w 216"/>
                <a:gd name="T19"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 h="128">
                  <a:moveTo>
                    <a:pt x="216" y="8"/>
                  </a:moveTo>
                  <a:cubicBezTo>
                    <a:pt x="202" y="0"/>
                    <a:pt x="202" y="0"/>
                    <a:pt x="202" y="0"/>
                  </a:cubicBezTo>
                  <a:cubicBezTo>
                    <a:pt x="202" y="0"/>
                    <a:pt x="202" y="0"/>
                    <a:pt x="202" y="0"/>
                  </a:cubicBezTo>
                  <a:cubicBezTo>
                    <a:pt x="202" y="0"/>
                    <a:pt x="202" y="0"/>
                    <a:pt x="202" y="0"/>
                  </a:cubicBezTo>
                  <a:cubicBezTo>
                    <a:pt x="201" y="0"/>
                    <a:pt x="199" y="0"/>
                    <a:pt x="198" y="1"/>
                  </a:cubicBezTo>
                  <a:cubicBezTo>
                    <a:pt x="4" y="113"/>
                    <a:pt x="4" y="113"/>
                    <a:pt x="4" y="113"/>
                  </a:cubicBezTo>
                  <a:cubicBezTo>
                    <a:pt x="2" y="114"/>
                    <a:pt x="1" y="115"/>
                    <a:pt x="0" y="117"/>
                  </a:cubicBezTo>
                  <a:cubicBezTo>
                    <a:pt x="19" y="128"/>
                    <a:pt x="19" y="128"/>
                    <a:pt x="19" y="128"/>
                  </a:cubicBezTo>
                  <a:cubicBezTo>
                    <a:pt x="204" y="24"/>
                    <a:pt x="204" y="24"/>
                    <a:pt x="204" y="24"/>
                  </a:cubicBezTo>
                  <a:lnTo>
                    <a:pt x="216" y="8"/>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4" name="ïSḷïḓê">
              <a:extLst>
                <a:ext uri="{FF2B5EF4-FFF2-40B4-BE49-F238E27FC236}">
                  <a16:creationId xmlns:a16="http://schemas.microsoft.com/office/drawing/2014/main" id="{940FD8C2-227A-489C-A7C8-029F81067089}"/>
                </a:ext>
              </a:extLst>
            </p:cNvPr>
            <p:cNvSpPr/>
            <p:nvPr/>
          </p:nvSpPr>
          <p:spPr bwMode="auto">
            <a:xfrm>
              <a:off x="6051550" y="1477963"/>
              <a:ext cx="541338" cy="985838"/>
            </a:xfrm>
            <a:custGeom>
              <a:avLst/>
              <a:gdLst>
                <a:gd name="T0" fmla="*/ 7 w 207"/>
                <a:gd name="T1" fmla="*/ 114 h 377"/>
                <a:gd name="T2" fmla="*/ 200 w 207"/>
                <a:gd name="T3" fmla="*/ 2 h 377"/>
                <a:gd name="T4" fmla="*/ 207 w 207"/>
                <a:gd name="T5" fmla="*/ 5 h 377"/>
                <a:gd name="T6" fmla="*/ 207 w 207"/>
                <a:gd name="T7" fmla="*/ 252 h 377"/>
                <a:gd name="T8" fmla="*/ 200 w 207"/>
                <a:gd name="T9" fmla="*/ 263 h 377"/>
                <a:gd name="T10" fmla="*/ 7 w 207"/>
                <a:gd name="T11" fmla="*/ 375 h 377"/>
                <a:gd name="T12" fmla="*/ 0 w 207"/>
                <a:gd name="T13" fmla="*/ 371 h 377"/>
                <a:gd name="T14" fmla="*/ 0 w 207"/>
                <a:gd name="T15" fmla="*/ 125 h 377"/>
                <a:gd name="T16" fmla="*/ 7 w 207"/>
                <a:gd name="T17" fmla="*/ 114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77">
                  <a:moveTo>
                    <a:pt x="7" y="114"/>
                  </a:moveTo>
                  <a:cubicBezTo>
                    <a:pt x="200" y="2"/>
                    <a:pt x="200" y="2"/>
                    <a:pt x="200" y="2"/>
                  </a:cubicBezTo>
                  <a:cubicBezTo>
                    <a:pt x="204" y="0"/>
                    <a:pt x="207" y="1"/>
                    <a:pt x="207" y="5"/>
                  </a:cubicBezTo>
                  <a:cubicBezTo>
                    <a:pt x="207" y="252"/>
                    <a:pt x="207" y="252"/>
                    <a:pt x="207" y="252"/>
                  </a:cubicBezTo>
                  <a:cubicBezTo>
                    <a:pt x="207" y="256"/>
                    <a:pt x="204" y="261"/>
                    <a:pt x="200" y="263"/>
                  </a:cubicBezTo>
                  <a:cubicBezTo>
                    <a:pt x="7" y="375"/>
                    <a:pt x="7" y="375"/>
                    <a:pt x="7" y="375"/>
                  </a:cubicBezTo>
                  <a:cubicBezTo>
                    <a:pt x="3" y="377"/>
                    <a:pt x="0" y="375"/>
                    <a:pt x="0" y="371"/>
                  </a:cubicBezTo>
                  <a:cubicBezTo>
                    <a:pt x="0" y="125"/>
                    <a:pt x="0" y="125"/>
                    <a:pt x="0" y="125"/>
                  </a:cubicBezTo>
                  <a:cubicBezTo>
                    <a:pt x="0" y="121"/>
                    <a:pt x="3" y="116"/>
                    <a:pt x="7" y="114"/>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5" name="îşļïďé">
              <a:extLst>
                <a:ext uri="{FF2B5EF4-FFF2-40B4-BE49-F238E27FC236}">
                  <a16:creationId xmlns:a16="http://schemas.microsoft.com/office/drawing/2014/main" id="{E5698975-DE57-4E21-9391-0D2C8D2EED77}"/>
                </a:ext>
              </a:extLst>
            </p:cNvPr>
            <p:cNvSpPr/>
            <p:nvPr/>
          </p:nvSpPr>
          <p:spPr bwMode="auto">
            <a:xfrm>
              <a:off x="6375083" y="2087830"/>
              <a:ext cx="130889" cy="167735"/>
            </a:xfrm>
            <a:custGeom>
              <a:avLst/>
              <a:gdLst>
                <a:gd name="connsiteX0" fmla="*/ 65400 w 130889"/>
                <a:gd name="connsiteY0" fmla="*/ 236 h 167735"/>
                <a:gd name="connsiteX1" fmla="*/ 128712 w 130889"/>
                <a:gd name="connsiteY1" fmla="*/ 91030 h 167735"/>
                <a:gd name="connsiteX2" fmla="*/ 130889 w 130889"/>
                <a:gd name="connsiteY2" fmla="*/ 108504 h 167735"/>
                <a:gd name="connsiteX3" fmla="*/ 31850 w 130889"/>
                <a:gd name="connsiteY3" fmla="*/ 167735 h 167735"/>
                <a:gd name="connsiteX4" fmla="*/ 25135 w 130889"/>
                <a:gd name="connsiteY4" fmla="*/ 147909 h 167735"/>
                <a:gd name="connsiteX5" fmla="*/ 24010 w 130889"/>
                <a:gd name="connsiteY5" fmla="*/ 7384 h 167735"/>
                <a:gd name="connsiteX6" fmla="*/ 65400 w 130889"/>
                <a:gd name="connsiteY6" fmla="*/ 236 h 16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889" h="167735">
                  <a:moveTo>
                    <a:pt x="65400" y="236"/>
                  </a:moveTo>
                  <a:cubicBezTo>
                    <a:pt x="101228" y="3299"/>
                    <a:pt x="120860" y="36137"/>
                    <a:pt x="128712" y="91030"/>
                  </a:cubicBezTo>
                  <a:lnTo>
                    <a:pt x="130889" y="108504"/>
                  </a:lnTo>
                  <a:lnTo>
                    <a:pt x="31850" y="167735"/>
                  </a:lnTo>
                  <a:lnTo>
                    <a:pt x="25135" y="147909"/>
                  </a:lnTo>
                  <a:cubicBezTo>
                    <a:pt x="-2165" y="69669"/>
                    <a:pt x="-13617" y="40058"/>
                    <a:pt x="24010" y="7384"/>
                  </a:cubicBezTo>
                  <a:cubicBezTo>
                    <a:pt x="39716" y="1502"/>
                    <a:pt x="53458" y="-785"/>
                    <a:pt x="65400" y="236"/>
                  </a:cubicBezTo>
                  <a:close/>
                </a:path>
              </a:pathLst>
            </a:custGeom>
            <a:solidFill>
              <a:srgbClr val="B166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6" name="íṣľïḍe">
              <a:extLst>
                <a:ext uri="{FF2B5EF4-FFF2-40B4-BE49-F238E27FC236}">
                  <a16:creationId xmlns:a16="http://schemas.microsoft.com/office/drawing/2014/main" id="{0896EAFA-90D8-486F-A55C-00C7F94E4249}"/>
                </a:ext>
              </a:extLst>
            </p:cNvPr>
            <p:cNvSpPr/>
            <p:nvPr/>
          </p:nvSpPr>
          <p:spPr bwMode="auto">
            <a:xfrm>
              <a:off x="6397032" y="2080147"/>
              <a:ext cx="107950" cy="133350"/>
            </a:xfrm>
            <a:custGeom>
              <a:avLst/>
              <a:gdLst>
                <a:gd name="T0" fmla="*/ 0 w 41"/>
                <a:gd name="T1" fmla="*/ 5 h 51"/>
                <a:gd name="T2" fmla="*/ 19 w 41"/>
                <a:gd name="T3" fmla="*/ 2 h 51"/>
                <a:gd name="T4" fmla="*/ 41 w 41"/>
                <a:gd name="T5" fmla="*/ 35 h 51"/>
                <a:gd name="T6" fmla="*/ 28 w 41"/>
                <a:gd name="T7" fmla="*/ 51 h 51"/>
                <a:gd name="T8" fmla="*/ 0 w 41"/>
                <a:gd name="T9" fmla="*/ 5 h 51"/>
              </a:gdLst>
              <a:ahLst/>
              <a:cxnLst>
                <a:cxn ang="0">
                  <a:pos x="T0" y="T1"/>
                </a:cxn>
                <a:cxn ang="0">
                  <a:pos x="T2" y="T3"/>
                </a:cxn>
                <a:cxn ang="0">
                  <a:pos x="T4" y="T5"/>
                </a:cxn>
                <a:cxn ang="0">
                  <a:pos x="T6" y="T7"/>
                </a:cxn>
                <a:cxn ang="0">
                  <a:pos x="T8" y="T9"/>
                </a:cxn>
              </a:cxnLst>
              <a:rect l="0" t="0" r="r" b="b"/>
              <a:pathLst>
                <a:path w="41" h="51">
                  <a:moveTo>
                    <a:pt x="0" y="5"/>
                  </a:moveTo>
                  <a:cubicBezTo>
                    <a:pt x="0" y="5"/>
                    <a:pt x="11" y="0"/>
                    <a:pt x="19" y="2"/>
                  </a:cubicBezTo>
                  <a:cubicBezTo>
                    <a:pt x="28" y="3"/>
                    <a:pt x="38" y="10"/>
                    <a:pt x="41" y="35"/>
                  </a:cubicBezTo>
                  <a:cubicBezTo>
                    <a:pt x="41" y="35"/>
                    <a:pt x="39" y="43"/>
                    <a:pt x="28" y="51"/>
                  </a:cubicBezTo>
                  <a:cubicBezTo>
                    <a:pt x="0" y="5"/>
                    <a:pt x="0" y="5"/>
                    <a:pt x="0" y="5"/>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7" name="iṥlídè">
              <a:extLst>
                <a:ext uri="{FF2B5EF4-FFF2-40B4-BE49-F238E27FC236}">
                  <a16:creationId xmlns:a16="http://schemas.microsoft.com/office/drawing/2014/main" id="{25E00EBA-131C-4637-AA45-A3893AA609F6}"/>
                </a:ext>
              </a:extLst>
            </p:cNvPr>
            <p:cNvSpPr/>
            <p:nvPr/>
          </p:nvSpPr>
          <p:spPr bwMode="auto">
            <a:xfrm>
              <a:off x="6205538" y="2087563"/>
              <a:ext cx="296863" cy="523875"/>
            </a:xfrm>
            <a:custGeom>
              <a:avLst/>
              <a:gdLst>
                <a:gd name="T0" fmla="*/ 36 w 113"/>
                <a:gd name="T1" fmla="*/ 15 h 200"/>
                <a:gd name="T2" fmla="*/ 36 w 113"/>
                <a:gd name="T3" fmla="*/ 15 h 200"/>
                <a:gd name="T4" fmla="*/ 5 w 113"/>
                <a:gd name="T5" fmla="*/ 52 h 200"/>
                <a:gd name="T6" fmla="*/ 3 w 113"/>
                <a:gd name="T7" fmla="*/ 88 h 200"/>
                <a:gd name="T8" fmla="*/ 20 w 113"/>
                <a:gd name="T9" fmla="*/ 139 h 200"/>
                <a:gd name="T10" fmla="*/ 3 w 113"/>
                <a:gd name="T11" fmla="*/ 185 h 200"/>
                <a:gd name="T12" fmla="*/ 109 w 113"/>
                <a:gd name="T13" fmla="*/ 150 h 200"/>
                <a:gd name="T14" fmla="*/ 104 w 113"/>
                <a:gd name="T15" fmla="*/ 94 h 200"/>
                <a:gd name="T16" fmla="*/ 110 w 113"/>
                <a:gd name="T17" fmla="*/ 44 h 200"/>
                <a:gd name="T18" fmla="*/ 72 w 113"/>
                <a:gd name="T19" fmla="*/ 3 h 200"/>
                <a:gd name="T20" fmla="*/ 36 w 113"/>
                <a:gd name="T21" fmla="*/ 1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200">
                  <a:moveTo>
                    <a:pt x="36" y="15"/>
                  </a:moveTo>
                  <a:cubicBezTo>
                    <a:pt x="36" y="15"/>
                    <a:pt x="36" y="15"/>
                    <a:pt x="36" y="15"/>
                  </a:cubicBezTo>
                  <a:cubicBezTo>
                    <a:pt x="12" y="23"/>
                    <a:pt x="10" y="36"/>
                    <a:pt x="5" y="52"/>
                  </a:cubicBezTo>
                  <a:cubicBezTo>
                    <a:pt x="0" y="65"/>
                    <a:pt x="0" y="77"/>
                    <a:pt x="3" y="88"/>
                  </a:cubicBezTo>
                  <a:cubicBezTo>
                    <a:pt x="20" y="139"/>
                    <a:pt x="20" y="139"/>
                    <a:pt x="20" y="139"/>
                  </a:cubicBezTo>
                  <a:cubicBezTo>
                    <a:pt x="20" y="139"/>
                    <a:pt x="9" y="162"/>
                    <a:pt x="3" y="185"/>
                  </a:cubicBezTo>
                  <a:cubicBezTo>
                    <a:pt x="45" y="200"/>
                    <a:pt x="96" y="173"/>
                    <a:pt x="109" y="150"/>
                  </a:cubicBezTo>
                  <a:cubicBezTo>
                    <a:pt x="109" y="146"/>
                    <a:pt x="106" y="114"/>
                    <a:pt x="104" y="94"/>
                  </a:cubicBezTo>
                  <a:cubicBezTo>
                    <a:pt x="111" y="71"/>
                    <a:pt x="113" y="57"/>
                    <a:pt x="110" y="44"/>
                  </a:cubicBezTo>
                  <a:cubicBezTo>
                    <a:pt x="104" y="19"/>
                    <a:pt x="82" y="0"/>
                    <a:pt x="72" y="3"/>
                  </a:cubicBezTo>
                  <a:cubicBezTo>
                    <a:pt x="36" y="15"/>
                    <a:pt x="36" y="15"/>
                    <a:pt x="36" y="15"/>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8" name="í$lîḋe">
              <a:extLst>
                <a:ext uri="{FF2B5EF4-FFF2-40B4-BE49-F238E27FC236}">
                  <a16:creationId xmlns:a16="http://schemas.microsoft.com/office/drawing/2014/main" id="{1A56925B-2E12-4013-87C8-7493840B3367}"/>
                </a:ext>
              </a:extLst>
            </p:cNvPr>
            <p:cNvSpPr/>
            <p:nvPr/>
          </p:nvSpPr>
          <p:spPr bwMode="auto">
            <a:xfrm>
              <a:off x="6205538" y="2095500"/>
              <a:ext cx="290513" cy="249238"/>
            </a:xfrm>
            <a:custGeom>
              <a:avLst/>
              <a:gdLst>
                <a:gd name="T0" fmla="*/ 3 w 111"/>
                <a:gd name="T1" fmla="*/ 85 h 95"/>
                <a:gd name="T2" fmla="*/ 3 w 111"/>
                <a:gd name="T3" fmla="*/ 85 h 95"/>
                <a:gd name="T4" fmla="*/ 3 w 111"/>
                <a:gd name="T5" fmla="*/ 85 h 95"/>
                <a:gd name="T6" fmla="*/ 3 w 111"/>
                <a:gd name="T7" fmla="*/ 84 h 95"/>
                <a:gd name="T8" fmla="*/ 3 w 111"/>
                <a:gd name="T9" fmla="*/ 84 h 95"/>
                <a:gd name="T10" fmla="*/ 3 w 111"/>
                <a:gd name="T11" fmla="*/ 84 h 95"/>
                <a:gd name="T12" fmla="*/ 3 w 111"/>
                <a:gd name="T13" fmla="*/ 84 h 95"/>
                <a:gd name="T14" fmla="*/ 3 w 111"/>
                <a:gd name="T15" fmla="*/ 84 h 95"/>
                <a:gd name="T16" fmla="*/ 3 w 111"/>
                <a:gd name="T17" fmla="*/ 84 h 95"/>
                <a:gd name="T18" fmla="*/ 3 w 111"/>
                <a:gd name="T19" fmla="*/ 84 h 95"/>
                <a:gd name="T20" fmla="*/ 3 w 111"/>
                <a:gd name="T21" fmla="*/ 84 h 95"/>
                <a:gd name="T22" fmla="*/ 3 w 111"/>
                <a:gd name="T23" fmla="*/ 84 h 95"/>
                <a:gd name="T24" fmla="*/ 75 w 111"/>
                <a:gd name="T25" fmla="*/ 0 h 95"/>
                <a:gd name="T26" fmla="*/ 72 w 111"/>
                <a:gd name="T27" fmla="*/ 0 h 95"/>
                <a:gd name="T28" fmla="*/ 36 w 111"/>
                <a:gd name="T29" fmla="*/ 12 h 95"/>
                <a:gd name="T30" fmla="*/ 36 w 111"/>
                <a:gd name="T31" fmla="*/ 12 h 95"/>
                <a:gd name="T32" fmla="*/ 5 w 111"/>
                <a:gd name="T33" fmla="*/ 49 h 95"/>
                <a:gd name="T34" fmla="*/ 1 w 111"/>
                <a:gd name="T35" fmla="*/ 69 h 95"/>
                <a:gd name="T36" fmla="*/ 3 w 111"/>
                <a:gd name="T37" fmla="*/ 84 h 95"/>
                <a:gd name="T38" fmla="*/ 3 w 111"/>
                <a:gd name="T39" fmla="*/ 55 h 95"/>
                <a:gd name="T40" fmla="*/ 6 w 111"/>
                <a:gd name="T41" fmla="*/ 52 h 95"/>
                <a:gd name="T42" fmla="*/ 22 w 111"/>
                <a:gd name="T43" fmla="*/ 70 h 95"/>
                <a:gd name="T44" fmla="*/ 21 w 111"/>
                <a:gd name="T45" fmla="*/ 87 h 95"/>
                <a:gd name="T46" fmla="*/ 23 w 111"/>
                <a:gd name="T47" fmla="*/ 95 h 95"/>
                <a:gd name="T48" fmla="*/ 111 w 111"/>
                <a:gd name="T49" fmla="*/ 45 h 95"/>
                <a:gd name="T50" fmla="*/ 110 w 111"/>
                <a:gd name="T51" fmla="*/ 41 h 95"/>
                <a:gd name="T52" fmla="*/ 75 w 111"/>
                <a:gd name="T5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95">
                  <a:moveTo>
                    <a:pt x="3" y="85"/>
                  </a:moveTo>
                  <a:cubicBezTo>
                    <a:pt x="3" y="85"/>
                    <a:pt x="3" y="85"/>
                    <a:pt x="3" y="85"/>
                  </a:cubicBezTo>
                  <a:cubicBezTo>
                    <a:pt x="3" y="85"/>
                    <a:pt x="3" y="85"/>
                    <a:pt x="3" y="85"/>
                  </a:cubicBezTo>
                  <a:moveTo>
                    <a:pt x="3" y="84"/>
                  </a:moveTo>
                  <a:cubicBezTo>
                    <a:pt x="3" y="84"/>
                    <a:pt x="3" y="84"/>
                    <a:pt x="3" y="84"/>
                  </a:cubicBezTo>
                  <a:cubicBezTo>
                    <a:pt x="3" y="84"/>
                    <a:pt x="3" y="84"/>
                    <a:pt x="3" y="84"/>
                  </a:cubicBezTo>
                  <a:moveTo>
                    <a:pt x="3" y="84"/>
                  </a:moveTo>
                  <a:cubicBezTo>
                    <a:pt x="3" y="84"/>
                    <a:pt x="3" y="84"/>
                    <a:pt x="3" y="84"/>
                  </a:cubicBezTo>
                  <a:cubicBezTo>
                    <a:pt x="3" y="84"/>
                    <a:pt x="3" y="84"/>
                    <a:pt x="3" y="84"/>
                  </a:cubicBezTo>
                  <a:moveTo>
                    <a:pt x="3" y="84"/>
                  </a:moveTo>
                  <a:cubicBezTo>
                    <a:pt x="3" y="84"/>
                    <a:pt x="3" y="84"/>
                    <a:pt x="3" y="84"/>
                  </a:cubicBezTo>
                  <a:cubicBezTo>
                    <a:pt x="3" y="84"/>
                    <a:pt x="3" y="84"/>
                    <a:pt x="3" y="84"/>
                  </a:cubicBezTo>
                  <a:moveTo>
                    <a:pt x="75" y="0"/>
                  </a:moveTo>
                  <a:cubicBezTo>
                    <a:pt x="74" y="0"/>
                    <a:pt x="73" y="0"/>
                    <a:pt x="72" y="0"/>
                  </a:cubicBezTo>
                  <a:cubicBezTo>
                    <a:pt x="36" y="12"/>
                    <a:pt x="36" y="12"/>
                    <a:pt x="36" y="12"/>
                  </a:cubicBezTo>
                  <a:cubicBezTo>
                    <a:pt x="36" y="12"/>
                    <a:pt x="36" y="12"/>
                    <a:pt x="36" y="12"/>
                  </a:cubicBezTo>
                  <a:cubicBezTo>
                    <a:pt x="12" y="20"/>
                    <a:pt x="10" y="33"/>
                    <a:pt x="5" y="49"/>
                  </a:cubicBezTo>
                  <a:cubicBezTo>
                    <a:pt x="2" y="56"/>
                    <a:pt x="1" y="63"/>
                    <a:pt x="1" y="69"/>
                  </a:cubicBezTo>
                  <a:cubicBezTo>
                    <a:pt x="1" y="74"/>
                    <a:pt x="2" y="79"/>
                    <a:pt x="3" y="84"/>
                  </a:cubicBezTo>
                  <a:cubicBezTo>
                    <a:pt x="0" y="75"/>
                    <a:pt x="0" y="65"/>
                    <a:pt x="3" y="55"/>
                  </a:cubicBezTo>
                  <a:cubicBezTo>
                    <a:pt x="5" y="53"/>
                    <a:pt x="6" y="52"/>
                    <a:pt x="6" y="52"/>
                  </a:cubicBezTo>
                  <a:cubicBezTo>
                    <a:pt x="22" y="70"/>
                    <a:pt x="22" y="70"/>
                    <a:pt x="22" y="70"/>
                  </a:cubicBezTo>
                  <a:cubicBezTo>
                    <a:pt x="20" y="80"/>
                    <a:pt x="21" y="87"/>
                    <a:pt x="21" y="87"/>
                  </a:cubicBezTo>
                  <a:cubicBezTo>
                    <a:pt x="23" y="95"/>
                    <a:pt x="23" y="95"/>
                    <a:pt x="23" y="95"/>
                  </a:cubicBezTo>
                  <a:cubicBezTo>
                    <a:pt x="111" y="45"/>
                    <a:pt x="111" y="45"/>
                    <a:pt x="111" y="45"/>
                  </a:cubicBezTo>
                  <a:cubicBezTo>
                    <a:pt x="111" y="43"/>
                    <a:pt x="110" y="42"/>
                    <a:pt x="110" y="41"/>
                  </a:cubicBezTo>
                  <a:cubicBezTo>
                    <a:pt x="105" y="18"/>
                    <a:pt x="86" y="0"/>
                    <a:pt x="75" y="0"/>
                  </a:cubicBezTo>
                </a:path>
              </a:pathLst>
            </a:custGeom>
            <a:solidFill>
              <a:srgbClr val="23C7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9" name="íš1îḑè">
              <a:extLst>
                <a:ext uri="{FF2B5EF4-FFF2-40B4-BE49-F238E27FC236}">
                  <a16:creationId xmlns:a16="http://schemas.microsoft.com/office/drawing/2014/main" id="{1B15D316-ED89-4892-A13C-CC9E6E70B908}"/>
                </a:ext>
              </a:extLst>
            </p:cNvPr>
            <p:cNvSpPr/>
            <p:nvPr/>
          </p:nvSpPr>
          <p:spPr bwMode="auto">
            <a:xfrm>
              <a:off x="6211888" y="1735138"/>
              <a:ext cx="276225" cy="334963"/>
            </a:xfrm>
            <a:custGeom>
              <a:avLst/>
              <a:gdLst>
                <a:gd name="T0" fmla="*/ 62 w 106"/>
                <a:gd name="T1" fmla="*/ 117 h 128"/>
                <a:gd name="T2" fmla="*/ 44 w 106"/>
                <a:gd name="T3" fmla="*/ 122 h 128"/>
                <a:gd name="T4" fmla="*/ 0 w 106"/>
                <a:gd name="T5" fmla="*/ 83 h 128"/>
                <a:gd name="T6" fmla="*/ 53 w 106"/>
                <a:gd name="T7" fmla="*/ 8 h 128"/>
                <a:gd name="T8" fmla="*/ 106 w 106"/>
                <a:gd name="T9" fmla="*/ 54 h 128"/>
                <a:gd name="T10" fmla="*/ 62 w 106"/>
                <a:gd name="T11" fmla="*/ 117 h 128"/>
              </a:gdLst>
              <a:ahLst/>
              <a:cxnLst>
                <a:cxn ang="0">
                  <a:pos x="T0" y="T1"/>
                </a:cxn>
                <a:cxn ang="0">
                  <a:pos x="T2" y="T3"/>
                </a:cxn>
                <a:cxn ang="0">
                  <a:pos x="T4" y="T5"/>
                </a:cxn>
                <a:cxn ang="0">
                  <a:pos x="T6" y="T7"/>
                </a:cxn>
                <a:cxn ang="0">
                  <a:pos x="T8" y="T9"/>
                </a:cxn>
                <a:cxn ang="0">
                  <a:pos x="T10" y="T11"/>
                </a:cxn>
              </a:cxnLst>
              <a:rect l="0" t="0" r="r" b="b"/>
              <a:pathLst>
                <a:path w="106" h="128">
                  <a:moveTo>
                    <a:pt x="62" y="117"/>
                  </a:moveTo>
                  <a:cubicBezTo>
                    <a:pt x="44" y="122"/>
                    <a:pt x="44" y="122"/>
                    <a:pt x="44" y="122"/>
                  </a:cubicBezTo>
                  <a:cubicBezTo>
                    <a:pt x="20" y="128"/>
                    <a:pt x="0" y="111"/>
                    <a:pt x="0" y="83"/>
                  </a:cubicBezTo>
                  <a:cubicBezTo>
                    <a:pt x="0" y="49"/>
                    <a:pt x="24" y="16"/>
                    <a:pt x="53" y="8"/>
                  </a:cubicBezTo>
                  <a:cubicBezTo>
                    <a:pt x="82" y="0"/>
                    <a:pt x="106" y="21"/>
                    <a:pt x="106" y="54"/>
                  </a:cubicBezTo>
                  <a:cubicBezTo>
                    <a:pt x="106" y="82"/>
                    <a:pt x="86" y="110"/>
                    <a:pt x="62" y="117"/>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0" name="îṡļiḑè">
              <a:extLst>
                <a:ext uri="{FF2B5EF4-FFF2-40B4-BE49-F238E27FC236}">
                  <a16:creationId xmlns:a16="http://schemas.microsoft.com/office/drawing/2014/main" id="{8BC103B1-4458-4EB7-A635-5E314EC4A3AB}"/>
                </a:ext>
              </a:extLst>
            </p:cNvPr>
            <p:cNvSpPr/>
            <p:nvPr/>
          </p:nvSpPr>
          <p:spPr bwMode="auto">
            <a:xfrm>
              <a:off x="6188075" y="1698625"/>
              <a:ext cx="146050" cy="166688"/>
            </a:xfrm>
            <a:custGeom>
              <a:avLst/>
              <a:gdLst>
                <a:gd name="T0" fmla="*/ 48 w 56"/>
                <a:gd name="T1" fmla="*/ 11 h 64"/>
                <a:gd name="T2" fmla="*/ 37 w 56"/>
                <a:gd name="T3" fmla="*/ 44 h 64"/>
                <a:gd name="T4" fmla="*/ 8 w 56"/>
                <a:gd name="T5" fmla="*/ 53 h 64"/>
                <a:gd name="T6" fmla="*/ 16 w 56"/>
                <a:gd name="T7" fmla="*/ 15 h 64"/>
                <a:gd name="T8" fmla="*/ 48 w 56"/>
                <a:gd name="T9" fmla="*/ 11 h 64"/>
              </a:gdLst>
              <a:ahLst/>
              <a:cxnLst>
                <a:cxn ang="0">
                  <a:pos x="T0" y="T1"/>
                </a:cxn>
                <a:cxn ang="0">
                  <a:pos x="T2" y="T3"/>
                </a:cxn>
                <a:cxn ang="0">
                  <a:pos x="T4" y="T5"/>
                </a:cxn>
                <a:cxn ang="0">
                  <a:pos x="T6" y="T7"/>
                </a:cxn>
                <a:cxn ang="0">
                  <a:pos x="T8" y="T9"/>
                </a:cxn>
              </a:cxnLst>
              <a:rect l="0" t="0" r="r" b="b"/>
              <a:pathLst>
                <a:path w="56" h="64">
                  <a:moveTo>
                    <a:pt x="48" y="11"/>
                  </a:moveTo>
                  <a:cubicBezTo>
                    <a:pt x="56" y="22"/>
                    <a:pt x="48" y="33"/>
                    <a:pt x="37" y="44"/>
                  </a:cubicBezTo>
                  <a:cubicBezTo>
                    <a:pt x="25" y="56"/>
                    <a:pt x="15" y="64"/>
                    <a:pt x="8" y="53"/>
                  </a:cubicBezTo>
                  <a:cubicBezTo>
                    <a:pt x="0" y="43"/>
                    <a:pt x="5" y="27"/>
                    <a:pt x="16" y="15"/>
                  </a:cubicBezTo>
                  <a:cubicBezTo>
                    <a:pt x="27" y="4"/>
                    <a:pt x="41" y="0"/>
                    <a:pt x="48" y="11"/>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1" name="ísḻíḋê">
              <a:extLst>
                <a:ext uri="{FF2B5EF4-FFF2-40B4-BE49-F238E27FC236}">
                  <a16:creationId xmlns:a16="http://schemas.microsoft.com/office/drawing/2014/main" id="{ED85A683-B959-415C-8116-6A94C0C0AC75}"/>
                </a:ext>
              </a:extLst>
            </p:cNvPr>
            <p:cNvSpPr/>
            <p:nvPr/>
          </p:nvSpPr>
          <p:spPr bwMode="auto">
            <a:xfrm>
              <a:off x="6205538" y="1841500"/>
              <a:ext cx="36513" cy="39688"/>
            </a:xfrm>
            <a:custGeom>
              <a:avLst/>
              <a:gdLst>
                <a:gd name="T0" fmla="*/ 14 w 14"/>
                <a:gd name="T1" fmla="*/ 3 h 15"/>
                <a:gd name="T2" fmla="*/ 3 w 14"/>
                <a:gd name="T3" fmla="*/ 15 h 15"/>
                <a:gd name="T4" fmla="*/ 4 w 14"/>
                <a:gd name="T5" fmla="*/ 4 h 15"/>
                <a:gd name="T6" fmla="*/ 14 w 14"/>
                <a:gd name="T7" fmla="*/ 3 h 15"/>
              </a:gdLst>
              <a:ahLst/>
              <a:cxnLst>
                <a:cxn ang="0">
                  <a:pos x="T0" y="T1"/>
                </a:cxn>
                <a:cxn ang="0">
                  <a:pos x="T2" y="T3"/>
                </a:cxn>
                <a:cxn ang="0">
                  <a:pos x="T4" y="T5"/>
                </a:cxn>
                <a:cxn ang="0">
                  <a:pos x="T6" y="T7"/>
                </a:cxn>
              </a:cxnLst>
              <a:rect l="0" t="0" r="r" b="b"/>
              <a:pathLst>
                <a:path w="14" h="15">
                  <a:moveTo>
                    <a:pt x="14" y="3"/>
                  </a:moveTo>
                  <a:cubicBezTo>
                    <a:pt x="3" y="15"/>
                    <a:pt x="3" y="15"/>
                    <a:pt x="3" y="15"/>
                  </a:cubicBezTo>
                  <a:cubicBezTo>
                    <a:pt x="0" y="13"/>
                    <a:pt x="1" y="7"/>
                    <a:pt x="4" y="4"/>
                  </a:cubicBezTo>
                  <a:cubicBezTo>
                    <a:pt x="7" y="1"/>
                    <a:pt x="12" y="0"/>
                    <a:pt x="14" y="3"/>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2" name="ï$ḷíḋe">
              <a:extLst>
                <a:ext uri="{FF2B5EF4-FFF2-40B4-BE49-F238E27FC236}">
                  <a16:creationId xmlns:a16="http://schemas.microsoft.com/office/drawing/2014/main" id="{FBB80DEA-2F87-43E9-9AA9-46AC96B96901}"/>
                </a:ext>
              </a:extLst>
            </p:cNvPr>
            <p:cNvSpPr/>
            <p:nvPr/>
          </p:nvSpPr>
          <p:spPr bwMode="auto">
            <a:xfrm>
              <a:off x="6242050" y="1803400"/>
              <a:ext cx="225425" cy="384175"/>
            </a:xfrm>
            <a:custGeom>
              <a:avLst/>
              <a:gdLst>
                <a:gd name="T0" fmla="*/ 73 w 86"/>
                <a:gd name="T1" fmla="*/ 0 h 147"/>
                <a:gd name="T2" fmla="*/ 85 w 86"/>
                <a:gd name="T3" fmla="*/ 51 h 147"/>
                <a:gd name="T4" fmla="*/ 73 w 86"/>
                <a:gd name="T5" fmla="*/ 92 h 147"/>
                <a:gd name="T6" fmla="*/ 53 w 86"/>
                <a:gd name="T7" fmla="*/ 97 h 147"/>
                <a:gd name="T8" fmla="*/ 54 w 86"/>
                <a:gd name="T9" fmla="*/ 114 h 147"/>
                <a:gd name="T10" fmla="*/ 66 w 86"/>
                <a:gd name="T11" fmla="*/ 131 h 147"/>
                <a:gd name="T12" fmla="*/ 38 w 86"/>
                <a:gd name="T13" fmla="*/ 142 h 147"/>
                <a:gd name="T14" fmla="*/ 21 w 86"/>
                <a:gd name="T15" fmla="*/ 129 h 147"/>
                <a:gd name="T16" fmla="*/ 20 w 86"/>
                <a:gd name="T17" fmla="*/ 128 h 147"/>
                <a:gd name="T18" fmla="*/ 20 w 86"/>
                <a:gd name="T19" fmla="*/ 85 h 147"/>
                <a:gd name="T20" fmla="*/ 8 w 86"/>
                <a:gd name="T21" fmla="*/ 85 h 147"/>
                <a:gd name="T22" fmla="*/ 5 w 86"/>
                <a:gd name="T23" fmla="*/ 63 h 147"/>
                <a:gd name="T24" fmla="*/ 22 w 86"/>
                <a:gd name="T25" fmla="*/ 63 h 147"/>
                <a:gd name="T26" fmla="*/ 50 w 86"/>
                <a:gd name="T27" fmla="*/ 45 h 147"/>
                <a:gd name="T28" fmla="*/ 73 w 86"/>
                <a:gd name="T2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147">
                  <a:moveTo>
                    <a:pt x="73" y="0"/>
                  </a:moveTo>
                  <a:cubicBezTo>
                    <a:pt x="79" y="2"/>
                    <a:pt x="86" y="17"/>
                    <a:pt x="85" y="51"/>
                  </a:cubicBezTo>
                  <a:cubicBezTo>
                    <a:pt x="85" y="80"/>
                    <a:pt x="77" y="89"/>
                    <a:pt x="73" y="92"/>
                  </a:cubicBezTo>
                  <a:cubicBezTo>
                    <a:pt x="69" y="95"/>
                    <a:pt x="61" y="96"/>
                    <a:pt x="53" y="97"/>
                  </a:cubicBezTo>
                  <a:cubicBezTo>
                    <a:pt x="54" y="114"/>
                    <a:pt x="54" y="114"/>
                    <a:pt x="54" y="114"/>
                  </a:cubicBezTo>
                  <a:cubicBezTo>
                    <a:pt x="54" y="114"/>
                    <a:pt x="67" y="123"/>
                    <a:pt x="66" y="131"/>
                  </a:cubicBezTo>
                  <a:cubicBezTo>
                    <a:pt x="65" y="139"/>
                    <a:pt x="48" y="147"/>
                    <a:pt x="38" y="142"/>
                  </a:cubicBezTo>
                  <a:cubicBezTo>
                    <a:pt x="30" y="138"/>
                    <a:pt x="22" y="131"/>
                    <a:pt x="21" y="129"/>
                  </a:cubicBezTo>
                  <a:cubicBezTo>
                    <a:pt x="20" y="129"/>
                    <a:pt x="20" y="129"/>
                    <a:pt x="20" y="128"/>
                  </a:cubicBezTo>
                  <a:cubicBezTo>
                    <a:pt x="20" y="85"/>
                    <a:pt x="20" y="85"/>
                    <a:pt x="20" y="85"/>
                  </a:cubicBezTo>
                  <a:cubicBezTo>
                    <a:pt x="20" y="85"/>
                    <a:pt x="16" y="91"/>
                    <a:pt x="8" y="85"/>
                  </a:cubicBezTo>
                  <a:cubicBezTo>
                    <a:pt x="2" y="81"/>
                    <a:pt x="0" y="71"/>
                    <a:pt x="5" y="63"/>
                  </a:cubicBezTo>
                  <a:cubicBezTo>
                    <a:pt x="9" y="56"/>
                    <a:pt x="18" y="56"/>
                    <a:pt x="22" y="63"/>
                  </a:cubicBezTo>
                  <a:cubicBezTo>
                    <a:pt x="22" y="63"/>
                    <a:pt x="34" y="60"/>
                    <a:pt x="50" y="45"/>
                  </a:cubicBezTo>
                  <a:cubicBezTo>
                    <a:pt x="66" y="31"/>
                    <a:pt x="72" y="12"/>
                    <a:pt x="73" y="0"/>
                  </a:cubicBezTo>
                  <a:close/>
                </a:path>
              </a:pathLst>
            </a:custGeom>
            <a:solidFill>
              <a:srgbClr val="B166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3" name="iṥ1îḍé">
              <a:extLst>
                <a:ext uri="{FF2B5EF4-FFF2-40B4-BE49-F238E27FC236}">
                  <a16:creationId xmlns:a16="http://schemas.microsoft.com/office/drawing/2014/main" id="{1C009085-BFD8-4536-9CD2-096627D78B3D}"/>
                </a:ext>
              </a:extLst>
            </p:cNvPr>
            <p:cNvSpPr/>
            <p:nvPr/>
          </p:nvSpPr>
          <p:spPr bwMode="auto">
            <a:xfrm>
              <a:off x="6369050" y="1925638"/>
              <a:ext cx="17463" cy="23813"/>
            </a:xfrm>
            <a:custGeom>
              <a:avLst/>
              <a:gdLst>
                <a:gd name="T0" fmla="*/ 7 w 7"/>
                <a:gd name="T1" fmla="*/ 4 h 9"/>
                <a:gd name="T2" fmla="*/ 4 w 7"/>
                <a:gd name="T3" fmla="*/ 8 h 9"/>
                <a:gd name="T4" fmla="*/ 1 w 7"/>
                <a:gd name="T5" fmla="*/ 6 h 9"/>
                <a:gd name="T6" fmla="*/ 3 w 7"/>
                <a:gd name="T7" fmla="*/ 1 h 9"/>
                <a:gd name="T8" fmla="*/ 7 w 7"/>
                <a:gd name="T9" fmla="*/ 4 h 9"/>
              </a:gdLst>
              <a:ahLst/>
              <a:cxnLst>
                <a:cxn ang="0">
                  <a:pos x="T0" y="T1"/>
                </a:cxn>
                <a:cxn ang="0">
                  <a:pos x="T2" y="T3"/>
                </a:cxn>
                <a:cxn ang="0">
                  <a:pos x="T4" y="T5"/>
                </a:cxn>
                <a:cxn ang="0">
                  <a:pos x="T6" y="T7"/>
                </a:cxn>
                <a:cxn ang="0">
                  <a:pos x="T8" y="T9"/>
                </a:cxn>
              </a:cxnLst>
              <a:rect l="0" t="0" r="r" b="b"/>
              <a:pathLst>
                <a:path w="7" h="9">
                  <a:moveTo>
                    <a:pt x="7" y="4"/>
                  </a:moveTo>
                  <a:cubicBezTo>
                    <a:pt x="7" y="6"/>
                    <a:pt x="6" y="8"/>
                    <a:pt x="4" y="8"/>
                  </a:cubicBezTo>
                  <a:cubicBezTo>
                    <a:pt x="2" y="9"/>
                    <a:pt x="1" y="8"/>
                    <a:pt x="1" y="6"/>
                  </a:cubicBezTo>
                  <a:cubicBezTo>
                    <a:pt x="0" y="4"/>
                    <a:pt x="2" y="2"/>
                    <a:pt x="3" y="1"/>
                  </a:cubicBezTo>
                  <a:cubicBezTo>
                    <a:pt x="5" y="0"/>
                    <a:pt x="7" y="2"/>
                    <a:pt x="7" y="4"/>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4" name="îSḷîḍe">
              <a:extLst>
                <a:ext uri="{FF2B5EF4-FFF2-40B4-BE49-F238E27FC236}">
                  <a16:creationId xmlns:a16="http://schemas.microsoft.com/office/drawing/2014/main" id="{06A18270-5386-4213-A473-DCADA73C163F}"/>
                </a:ext>
              </a:extLst>
            </p:cNvPr>
            <p:cNvSpPr/>
            <p:nvPr/>
          </p:nvSpPr>
          <p:spPr bwMode="auto">
            <a:xfrm>
              <a:off x="6394450" y="1998663"/>
              <a:ext cx="20638" cy="12700"/>
            </a:xfrm>
            <a:custGeom>
              <a:avLst/>
              <a:gdLst>
                <a:gd name="T0" fmla="*/ 0 w 8"/>
                <a:gd name="T1" fmla="*/ 0 h 5"/>
                <a:gd name="T2" fmla="*/ 8 w 8"/>
                <a:gd name="T3" fmla="*/ 1 h 5"/>
                <a:gd name="T4" fmla="*/ 3 w 8"/>
                <a:gd name="T5" fmla="*/ 5 h 5"/>
                <a:gd name="T6" fmla="*/ 0 w 8"/>
                <a:gd name="T7" fmla="*/ 0 h 5"/>
              </a:gdLst>
              <a:ahLst/>
              <a:cxnLst>
                <a:cxn ang="0">
                  <a:pos x="T0" y="T1"/>
                </a:cxn>
                <a:cxn ang="0">
                  <a:pos x="T2" y="T3"/>
                </a:cxn>
                <a:cxn ang="0">
                  <a:pos x="T4" y="T5"/>
                </a:cxn>
                <a:cxn ang="0">
                  <a:pos x="T6" y="T7"/>
                </a:cxn>
              </a:cxnLst>
              <a:rect l="0" t="0" r="r" b="b"/>
              <a:pathLst>
                <a:path w="8" h="5">
                  <a:moveTo>
                    <a:pt x="0" y="0"/>
                  </a:moveTo>
                  <a:cubicBezTo>
                    <a:pt x="8" y="1"/>
                    <a:pt x="8" y="1"/>
                    <a:pt x="8" y="1"/>
                  </a:cubicBezTo>
                  <a:cubicBezTo>
                    <a:pt x="7" y="3"/>
                    <a:pt x="5" y="5"/>
                    <a:pt x="3" y="5"/>
                  </a:cubicBezTo>
                  <a:cubicBezTo>
                    <a:pt x="1" y="5"/>
                    <a:pt x="0" y="3"/>
                    <a:pt x="0" y="0"/>
                  </a:cubicBezTo>
                  <a:close/>
                </a:path>
              </a:pathLst>
            </a:custGeom>
            <a:solidFill>
              <a:srgbClr val="9A4A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5" name="îŝ1iḋe">
              <a:extLst>
                <a:ext uri="{FF2B5EF4-FFF2-40B4-BE49-F238E27FC236}">
                  <a16:creationId xmlns:a16="http://schemas.microsoft.com/office/drawing/2014/main" id="{927116B3-22CA-4FB7-AFAE-79503D45F345}"/>
                </a:ext>
              </a:extLst>
            </p:cNvPr>
            <p:cNvSpPr/>
            <p:nvPr/>
          </p:nvSpPr>
          <p:spPr bwMode="auto">
            <a:xfrm>
              <a:off x="6443663" y="1870075"/>
              <a:ext cx="19050" cy="19050"/>
            </a:xfrm>
            <a:custGeom>
              <a:avLst/>
              <a:gdLst>
                <a:gd name="T0" fmla="*/ 6 w 7"/>
                <a:gd name="T1" fmla="*/ 7 h 7"/>
                <a:gd name="T2" fmla="*/ 0 w 7"/>
                <a:gd name="T3" fmla="*/ 4 h 7"/>
                <a:gd name="T4" fmla="*/ 5 w 7"/>
                <a:gd name="T5" fmla="*/ 1 h 7"/>
                <a:gd name="T6" fmla="*/ 6 w 7"/>
                <a:gd name="T7" fmla="*/ 7 h 7"/>
              </a:gdLst>
              <a:ahLst/>
              <a:cxnLst>
                <a:cxn ang="0">
                  <a:pos x="T0" y="T1"/>
                </a:cxn>
                <a:cxn ang="0">
                  <a:pos x="T2" y="T3"/>
                </a:cxn>
                <a:cxn ang="0">
                  <a:pos x="T4" y="T5"/>
                </a:cxn>
                <a:cxn ang="0">
                  <a:pos x="T6" y="T7"/>
                </a:cxn>
              </a:cxnLst>
              <a:rect l="0" t="0" r="r" b="b"/>
              <a:pathLst>
                <a:path w="7" h="7">
                  <a:moveTo>
                    <a:pt x="6" y="7"/>
                  </a:moveTo>
                  <a:cubicBezTo>
                    <a:pt x="0" y="4"/>
                    <a:pt x="0" y="4"/>
                    <a:pt x="0" y="4"/>
                  </a:cubicBezTo>
                  <a:cubicBezTo>
                    <a:pt x="1" y="1"/>
                    <a:pt x="3" y="0"/>
                    <a:pt x="5" y="1"/>
                  </a:cubicBezTo>
                  <a:cubicBezTo>
                    <a:pt x="7" y="2"/>
                    <a:pt x="7" y="5"/>
                    <a:pt x="6" y="7"/>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6" name="íSḻïďê">
              <a:extLst>
                <a:ext uri="{FF2B5EF4-FFF2-40B4-BE49-F238E27FC236}">
                  <a16:creationId xmlns:a16="http://schemas.microsoft.com/office/drawing/2014/main" id="{3B76D587-81A4-4656-8A45-7213F68CD878}"/>
                </a:ext>
              </a:extLst>
            </p:cNvPr>
            <p:cNvSpPr/>
            <p:nvPr/>
          </p:nvSpPr>
          <p:spPr bwMode="auto">
            <a:xfrm>
              <a:off x="6442075" y="1905000"/>
              <a:ext cx="15875" cy="20638"/>
            </a:xfrm>
            <a:custGeom>
              <a:avLst/>
              <a:gdLst>
                <a:gd name="T0" fmla="*/ 6 w 6"/>
                <a:gd name="T1" fmla="*/ 3 h 8"/>
                <a:gd name="T2" fmla="*/ 3 w 6"/>
                <a:gd name="T3" fmla="*/ 8 h 8"/>
                <a:gd name="T4" fmla="*/ 0 w 6"/>
                <a:gd name="T5" fmla="*/ 5 h 8"/>
                <a:gd name="T6" fmla="*/ 3 w 6"/>
                <a:gd name="T7" fmla="*/ 0 h 8"/>
                <a:gd name="T8" fmla="*/ 6 w 6"/>
                <a:gd name="T9" fmla="*/ 3 h 8"/>
              </a:gdLst>
              <a:ahLst/>
              <a:cxnLst>
                <a:cxn ang="0">
                  <a:pos x="T0" y="T1"/>
                </a:cxn>
                <a:cxn ang="0">
                  <a:pos x="T2" y="T3"/>
                </a:cxn>
                <a:cxn ang="0">
                  <a:pos x="T4" y="T5"/>
                </a:cxn>
                <a:cxn ang="0">
                  <a:pos x="T6" y="T7"/>
                </a:cxn>
                <a:cxn ang="0">
                  <a:pos x="T8" y="T9"/>
                </a:cxn>
              </a:cxnLst>
              <a:rect l="0" t="0" r="r" b="b"/>
              <a:pathLst>
                <a:path w="6" h="8">
                  <a:moveTo>
                    <a:pt x="6" y="3"/>
                  </a:moveTo>
                  <a:cubicBezTo>
                    <a:pt x="6" y="5"/>
                    <a:pt x="5" y="7"/>
                    <a:pt x="3" y="8"/>
                  </a:cubicBezTo>
                  <a:cubicBezTo>
                    <a:pt x="2" y="8"/>
                    <a:pt x="0" y="7"/>
                    <a:pt x="0" y="5"/>
                  </a:cubicBezTo>
                  <a:cubicBezTo>
                    <a:pt x="0" y="3"/>
                    <a:pt x="1" y="1"/>
                    <a:pt x="3" y="0"/>
                  </a:cubicBezTo>
                  <a:cubicBezTo>
                    <a:pt x="5" y="0"/>
                    <a:pt x="6" y="1"/>
                    <a:pt x="6" y="3"/>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7" name="íšḻíḓe">
              <a:extLst>
                <a:ext uri="{FF2B5EF4-FFF2-40B4-BE49-F238E27FC236}">
                  <a16:creationId xmlns:a16="http://schemas.microsoft.com/office/drawing/2014/main" id="{FE18F9FB-40A0-49E0-83BF-8CE07AC03AEA}"/>
                </a:ext>
              </a:extLst>
            </p:cNvPr>
            <p:cNvSpPr/>
            <p:nvPr/>
          </p:nvSpPr>
          <p:spPr bwMode="auto">
            <a:xfrm>
              <a:off x="6418263" y="1912938"/>
              <a:ext cx="25400" cy="60325"/>
            </a:xfrm>
            <a:custGeom>
              <a:avLst/>
              <a:gdLst>
                <a:gd name="T0" fmla="*/ 2 w 16"/>
                <a:gd name="T1" fmla="*/ 0 h 38"/>
                <a:gd name="T2" fmla="*/ 0 w 16"/>
                <a:gd name="T3" fmla="*/ 38 h 38"/>
                <a:gd name="T4" fmla="*/ 16 w 16"/>
                <a:gd name="T5" fmla="*/ 28 h 38"/>
                <a:gd name="T6" fmla="*/ 2 w 16"/>
                <a:gd name="T7" fmla="*/ 0 h 38"/>
              </a:gdLst>
              <a:ahLst/>
              <a:cxnLst>
                <a:cxn ang="0">
                  <a:pos x="T0" y="T1"/>
                </a:cxn>
                <a:cxn ang="0">
                  <a:pos x="T2" y="T3"/>
                </a:cxn>
                <a:cxn ang="0">
                  <a:pos x="T4" y="T5"/>
                </a:cxn>
                <a:cxn ang="0">
                  <a:pos x="T6" y="T7"/>
                </a:cxn>
              </a:cxnLst>
              <a:rect l="0" t="0" r="r" b="b"/>
              <a:pathLst>
                <a:path w="16" h="38">
                  <a:moveTo>
                    <a:pt x="2" y="0"/>
                  </a:moveTo>
                  <a:lnTo>
                    <a:pt x="0" y="38"/>
                  </a:lnTo>
                  <a:lnTo>
                    <a:pt x="16" y="28"/>
                  </a:lnTo>
                  <a:lnTo>
                    <a:pt x="2" y="0"/>
                  </a:lnTo>
                  <a:close/>
                </a:path>
              </a:pathLst>
            </a:custGeom>
            <a:solidFill>
              <a:srgbClr val="9A4A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8" name="íSļiḍê">
              <a:extLst>
                <a:ext uri="{FF2B5EF4-FFF2-40B4-BE49-F238E27FC236}">
                  <a16:creationId xmlns:a16="http://schemas.microsoft.com/office/drawing/2014/main" id="{33517F49-515C-41FB-B15A-42495F8E236B}"/>
                </a:ext>
              </a:extLst>
            </p:cNvPr>
            <p:cNvSpPr/>
            <p:nvPr/>
          </p:nvSpPr>
          <p:spPr bwMode="auto">
            <a:xfrm>
              <a:off x="6294438" y="1876425"/>
              <a:ext cx="200025" cy="96838"/>
            </a:xfrm>
            <a:custGeom>
              <a:avLst/>
              <a:gdLst>
                <a:gd name="T0" fmla="*/ 75 w 76"/>
                <a:gd name="T1" fmla="*/ 8 h 37"/>
                <a:gd name="T2" fmla="*/ 63 w 76"/>
                <a:gd name="T3" fmla="*/ 2 h 37"/>
                <a:gd name="T4" fmla="*/ 62 w 76"/>
                <a:gd name="T5" fmla="*/ 2 h 37"/>
                <a:gd name="T6" fmla="*/ 52 w 76"/>
                <a:gd name="T7" fmla="*/ 11 h 37"/>
                <a:gd name="T8" fmla="*/ 46 w 76"/>
                <a:gd name="T9" fmla="*/ 12 h 37"/>
                <a:gd name="T10" fmla="*/ 41 w 76"/>
                <a:gd name="T11" fmla="*/ 15 h 37"/>
                <a:gd name="T12" fmla="*/ 31 w 76"/>
                <a:gd name="T13" fmla="*/ 13 h 37"/>
                <a:gd name="T14" fmla="*/ 30 w 76"/>
                <a:gd name="T15" fmla="*/ 13 h 37"/>
                <a:gd name="T16" fmla="*/ 19 w 76"/>
                <a:gd name="T17" fmla="*/ 25 h 37"/>
                <a:gd name="T18" fmla="*/ 0 w 76"/>
                <a:gd name="T19" fmla="*/ 32 h 37"/>
                <a:gd name="T20" fmla="*/ 1 w 76"/>
                <a:gd name="T21" fmla="*/ 33 h 37"/>
                <a:gd name="T22" fmla="*/ 19 w 76"/>
                <a:gd name="T23" fmla="*/ 27 h 37"/>
                <a:gd name="T24" fmla="*/ 31 w 76"/>
                <a:gd name="T25" fmla="*/ 35 h 37"/>
                <a:gd name="T26" fmla="*/ 32 w 76"/>
                <a:gd name="T27" fmla="*/ 35 h 37"/>
                <a:gd name="T28" fmla="*/ 43 w 76"/>
                <a:gd name="T29" fmla="*/ 19 h 37"/>
                <a:gd name="T30" fmla="*/ 42 w 76"/>
                <a:gd name="T31" fmla="*/ 16 h 37"/>
                <a:gd name="T32" fmla="*/ 47 w 76"/>
                <a:gd name="T33" fmla="*/ 13 h 37"/>
                <a:gd name="T34" fmla="*/ 52 w 76"/>
                <a:gd name="T35" fmla="*/ 14 h 37"/>
                <a:gd name="T36" fmla="*/ 51 w 76"/>
                <a:gd name="T37" fmla="*/ 16 h 37"/>
                <a:gd name="T38" fmla="*/ 63 w 76"/>
                <a:gd name="T39" fmla="*/ 25 h 37"/>
                <a:gd name="T40" fmla="*/ 65 w 76"/>
                <a:gd name="T41" fmla="*/ 24 h 37"/>
                <a:gd name="T42" fmla="*/ 75 w 76"/>
                <a:gd name="T43" fmla="*/ 8 h 37"/>
                <a:gd name="T44" fmla="*/ 41 w 76"/>
                <a:gd name="T45" fmla="*/ 22 h 37"/>
                <a:gd name="T46" fmla="*/ 32 w 76"/>
                <a:gd name="T47" fmla="*/ 33 h 37"/>
                <a:gd name="T48" fmla="*/ 31 w 76"/>
                <a:gd name="T49" fmla="*/ 33 h 37"/>
                <a:gd name="T50" fmla="*/ 21 w 76"/>
                <a:gd name="T51" fmla="*/ 29 h 37"/>
                <a:gd name="T52" fmla="*/ 30 w 76"/>
                <a:gd name="T53" fmla="*/ 15 h 37"/>
                <a:gd name="T54" fmla="*/ 31 w 76"/>
                <a:gd name="T55" fmla="*/ 14 h 37"/>
                <a:gd name="T56" fmla="*/ 41 w 76"/>
                <a:gd name="T57" fmla="*/ 22 h 37"/>
                <a:gd name="T58" fmla="*/ 73 w 76"/>
                <a:gd name="T59" fmla="*/ 12 h 37"/>
                <a:gd name="T60" fmla="*/ 64 w 76"/>
                <a:gd name="T61" fmla="*/ 22 h 37"/>
                <a:gd name="T62" fmla="*/ 63 w 76"/>
                <a:gd name="T63" fmla="*/ 23 h 37"/>
                <a:gd name="T64" fmla="*/ 53 w 76"/>
                <a:gd name="T65" fmla="*/ 18 h 37"/>
                <a:gd name="T66" fmla="*/ 62 w 76"/>
                <a:gd name="T67" fmla="*/ 4 h 37"/>
                <a:gd name="T68" fmla="*/ 64 w 76"/>
                <a:gd name="T69" fmla="*/ 4 h 37"/>
                <a:gd name="T70" fmla="*/ 73 w 76"/>
                <a:gd name="T71"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 h="37">
                  <a:moveTo>
                    <a:pt x="75" y="8"/>
                  </a:moveTo>
                  <a:cubicBezTo>
                    <a:pt x="74" y="3"/>
                    <a:pt x="69" y="0"/>
                    <a:pt x="63" y="2"/>
                  </a:cubicBezTo>
                  <a:cubicBezTo>
                    <a:pt x="62" y="2"/>
                    <a:pt x="62" y="2"/>
                    <a:pt x="62" y="2"/>
                  </a:cubicBezTo>
                  <a:cubicBezTo>
                    <a:pt x="58" y="4"/>
                    <a:pt x="54" y="7"/>
                    <a:pt x="52" y="11"/>
                  </a:cubicBezTo>
                  <a:cubicBezTo>
                    <a:pt x="51" y="11"/>
                    <a:pt x="49" y="11"/>
                    <a:pt x="46" y="12"/>
                  </a:cubicBezTo>
                  <a:cubicBezTo>
                    <a:pt x="44" y="12"/>
                    <a:pt x="43" y="14"/>
                    <a:pt x="41" y="15"/>
                  </a:cubicBezTo>
                  <a:cubicBezTo>
                    <a:pt x="39" y="12"/>
                    <a:pt x="35" y="11"/>
                    <a:pt x="31" y="13"/>
                  </a:cubicBezTo>
                  <a:cubicBezTo>
                    <a:pt x="30" y="13"/>
                    <a:pt x="30" y="13"/>
                    <a:pt x="30" y="13"/>
                  </a:cubicBezTo>
                  <a:cubicBezTo>
                    <a:pt x="25" y="15"/>
                    <a:pt x="20" y="20"/>
                    <a:pt x="19" y="25"/>
                  </a:cubicBezTo>
                  <a:cubicBezTo>
                    <a:pt x="0" y="32"/>
                    <a:pt x="0" y="32"/>
                    <a:pt x="0" y="32"/>
                  </a:cubicBezTo>
                  <a:cubicBezTo>
                    <a:pt x="0" y="32"/>
                    <a:pt x="1" y="33"/>
                    <a:pt x="1" y="33"/>
                  </a:cubicBezTo>
                  <a:cubicBezTo>
                    <a:pt x="19" y="27"/>
                    <a:pt x="19" y="27"/>
                    <a:pt x="19" y="27"/>
                  </a:cubicBezTo>
                  <a:cubicBezTo>
                    <a:pt x="19" y="34"/>
                    <a:pt x="24" y="37"/>
                    <a:pt x="31" y="35"/>
                  </a:cubicBezTo>
                  <a:cubicBezTo>
                    <a:pt x="32" y="35"/>
                    <a:pt x="32" y="35"/>
                    <a:pt x="32" y="35"/>
                  </a:cubicBezTo>
                  <a:cubicBezTo>
                    <a:pt x="39" y="32"/>
                    <a:pt x="44" y="25"/>
                    <a:pt x="43" y="19"/>
                  </a:cubicBezTo>
                  <a:cubicBezTo>
                    <a:pt x="43" y="18"/>
                    <a:pt x="43" y="17"/>
                    <a:pt x="42" y="16"/>
                  </a:cubicBezTo>
                  <a:cubicBezTo>
                    <a:pt x="43" y="15"/>
                    <a:pt x="45" y="14"/>
                    <a:pt x="47" y="13"/>
                  </a:cubicBezTo>
                  <a:cubicBezTo>
                    <a:pt x="49" y="13"/>
                    <a:pt x="50" y="13"/>
                    <a:pt x="52" y="14"/>
                  </a:cubicBezTo>
                  <a:cubicBezTo>
                    <a:pt x="51" y="14"/>
                    <a:pt x="51" y="15"/>
                    <a:pt x="51" y="16"/>
                  </a:cubicBezTo>
                  <a:cubicBezTo>
                    <a:pt x="51" y="23"/>
                    <a:pt x="56" y="27"/>
                    <a:pt x="63" y="25"/>
                  </a:cubicBezTo>
                  <a:cubicBezTo>
                    <a:pt x="65" y="24"/>
                    <a:pt x="65" y="24"/>
                    <a:pt x="65" y="24"/>
                  </a:cubicBezTo>
                  <a:cubicBezTo>
                    <a:pt x="71" y="22"/>
                    <a:pt x="76" y="15"/>
                    <a:pt x="75" y="8"/>
                  </a:cubicBezTo>
                  <a:close/>
                  <a:moveTo>
                    <a:pt x="41" y="22"/>
                  </a:moveTo>
                  <a:cubicBezTo>
                    <a:pt x="40" y="27"/>
                    <a:pt x="36" y="31"/>
                    <a:pt x="32" y="33"/>
                  </a:cubicBezTo>
                  <a:cubicBezTo>
                    <a:pt x="31" y="33"/>
                    <a:pt x="31" y="33"/>
                    <a:pt x="31" y="33"/>
                  </a:cubicBezTo>
                  <a:cubicBezTo>
                    <a:pt x="26" y="35"/>
                    <a:pt x="22" y="33"/>
                    <a:pt x="21" y="29"/>
                  </a:cubicBezTo>
                  <a:cubicBezTo>
                    <a:pt x="20" y="23"/>
                    <a:pt x="24" y="17"/>
                    <a:pt x="30" y="15"/>
                  </a:cubicBezTo>
                  <a:cubicBezTo>
                    <a:pt x="31" y="14"/>
                    <a:pt x="31" y="14"/>
                    <a:pt x="31" y="14"/>
                  </a:cubicBezTo>
                  <a:cubicBezTo>
                    <a:pt x="37" y="12"/>
                    <a:pt x="42" y="16"/>
                    <a:pt x="41" y="22"/>
                  </a:cubicBezTo>
                  <a:close/>
                  <a:moveTo>
                    <a:pt x="73" y="12"/>
                  </a:moveTo>
                  <a:cubicBezTo>
                    <a:pt x="73" y="17"/>
                    <a:pt x="69" y="21"/>
                    <a:pt x="64" y="22"/>
                  </a:cubicBezTo>
                  <a:cubicBezTo>
                    <a:pt x="63" y="23"/>
                    <a:pt x="63" y="23"/>
                    <a:pt x="63" y="23"/>
                  </a:cubicBezTo>
                  <a:cubicBezTo>
                    <a:pt x="59" y="24"/>
                    <a:pt x="54" y="23"/>
                    <a:pt x="53" y="18"/>
                  </a:cubicBezTo>
                  <a:cubicBezTo>
                    <a:pt x="52" y="13"/>
                    <a:pt x="56" y="6"/>
                    <a:pt x="62" y="4"/>
                  </a:cubicBezTo>
                  <a:cubicBezTo>
                    <a:pt x="64" y="4"/>
                    <a:pt x="64" y="4"/>
                    <a:pt x="64" y="4"/>
                  </a:cubicBezTo>
                  <a:cubicBezTo>
                    <a:pt x="69" y="2"/>
                    <a:pt x="74" y="6"/>
                    <a:pt x="73" y="12"/>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9" name="iSḻiḑé">
              <a:extLst>
                <a:ext uri="{FF2B5EF4-FFF2-40B4-BE49-F238E27FC236}">
                  <a16:creationId xmlns:a16="http://schemas.microsoft.com/office/drawing/2014/main" id="{35940A83-BE57-4C5D-8191-9AF7927C43E4}"/>
                </a:ext>
              </a:extLst>
            </p:cNvPr>
            <p:cNvSpPr/>
            <p:nvPr/>
          </p:nvSpPr>
          <p:spPr bwMode="auto">
            <a:xfrm>
              <a:off x="6310313" y="2038350"/>
              <a:ext cx="71438" cy="31750"/>
            </a:xfrm>
            <a:custGeom>
              <a:avLst/>
              <a:gdLst>
                <a:gd name="T0" fmla="*/ 27 w 27"/>
                <a:gd name="T1" fmla="*/ 7 h 12"/>
                <a:gd name="T2" fmla="*/ 0 w 27"/>
                <a:gd name="T3" fmla="*/ 0 h 12"/>
                <a:gd name="T4" fmla="*/ 6 w 27"/>
                <a:gd name="T5" fmla="*/ 8 h 12"/>
                <a:gd name="T6" fmla="*/ 27 w 27"/>
                <a:gd name="T7" fmla="*/ 12 h 12"/>
                <a:gd name="T8" fmla="*/ 27 w 27"/>
                <a:gd name="T9" fmla="*/ 7 h 12"/>
              </a:gdLst>
              <a:ahLst/>
              <a:cxnLst>
                <a:cxn ang="0">
                  <a:pos x="T0" y="T1"/>
                </a:cxn>
                <a:cxn ang="0">
                  <a:pos x="T2" y="T3"/>
                </a:cxn>
                <a:cxn ang="0">
                  <a:pos x="T4" y="T5"/>
                </a:cxn>
                <a:cxn ang="0">
                  <a:pos x="T6" y="T7"/>
                </a:cxn>
                <a:cxn ang="0">
                  <a:pos x="T8" y="T9"/>
                </a:cxn>
              </a:cxnLst>
              <a:rect l="0" t="0" r="r" b="b"/>
              <a:pathLst>
                <a:path w="27" h="12">
                  <a:moveTo>
                    <a:pt x="27" y="7"/>
                  </a:moveTo>
                  <a:cubicBezTo>
                    <a:pt x="19" y="8"/>
                    <a:pt x="3" y="7"/>
                    <a:pt x="0" y="0"/>
                  </a:cubicBezTo>
                  <a:cubicBezTo>
                    <a:pt x="0" y="0"/>
                    <a:pt x="1" y="4"/>
                    <a:pt x="6" y="8"/>
                  </a:cubicBezTo>
                  <a:cubicBezTo>
                    <a:pt x="11" y="11"/>
                    <a:pt x="27" y="12"/>
                    <a:pt x="27" y="12"/>
                  </a:cubicBezTo>
                  <a:lnTo>
                    <a:pt x="27" y="7"/>
                  </a:lnTo>
                  <a:close/>
                </a:path>
              </a:pathLst>
            </a:custGeom>
            <a:solidFill>
              <a:srgbClr val="9A4A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0" name="ïṧļïḓé">
              <a:extLst>
                <a:ext uri="{FF2B5EF4-FFF2-40B4-BE49-F238E27FC236}">
                  <a16:creationId xmlns:a16="http://schemas.microsoft.com/office/drawing/2014/main" id="{691D84F0-9892-4842-A62C-74131DE21DB1}"/>
                </a:ext>
              </a:extLst>
            </p:cNvPr>
            <p:cNvSpPr/>
            <p:nvPr/>
          </p:nvSpPr>
          <p:spPr bwMode="auto">
            <a:xfrm>
              <a:off x="6213475" y="2314575"/>
              <a:ext cx="0" cy="3175"/>
            </a:xfrm>
            <a:custGeom>
              <a:avLst/>
              <a:gdLst>
                <a:gd name="T0" fmla="*/ 1 h 1"/>
                <a:gd name="T1" fmla="*/ 1 h 1"/>
                <a:gd name="T2" fmla="*/ 1 h 1"/>
                <a:gd name="T3" fmla="*/ 0 h 1"/>
                <a:gd name="T4" fmla="*/ 1 h 1"/>
                <a:gd name="T5" fmla="*/ 0 h 1"/>
                <a:gd name="T6" fmla="*/ 0 h 1"/>
                <a:gd name="T7" fmla="*/ 0 h 1"/>
                <a:gd name="T8" fmla="*/ 0 h 1"/>
                <a:gd name="T9" fmla="*/ 0 h 1"/>
                <a:gd name="T10" fmla="*/ 0 h 1"/>
                <a:gd name="T11" fmla="*/ 0 h 1"/>
                <a:gd name="T12" fmla="*/ 0 h 1"/>
                <a:gd name="T13" fmla="*/ 0 h 1"/>
                <a:gd name="T14"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Lst>
              <a:rect l="0" t="0" r="r" b="b"/>
              <a:pathLst>
                <a:path h="1">
                  <a:moveTo>
                    <a:pt x="0" y="1"/>
                  </a:moveTo>
                  <a:cubicBezTo>
                    <a:pt x="0" y="1"/>
                    <a:pt x="0" y="1"/>
                    <a:pt x="0" y="1"/>
                  </a:cubicBezTo>
                  <a:cubicBezTo>
                    <a:pt x="0" y="1"/>
                    <a:pt x="0" y="1"/>
                    <a:pt x="0" y="1"/>
                  </a:cubicBezTo>
                  <a:moveTo>
                    <a:pt x="0" y="0"/>
                  </a:moveTo>
                  <a:cubicBezTo>
                    <a:pt x="0" y="0"/>
                    <a:pt x="0" y="1"/>
                    <a:pt x="0" y="1"/>
                  </a:cubicBezTo>
                  <a:cubicBezTo>
                    <a:pt x="0" y="1"/>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1" name="ïṧḻîďe">
              <a:extLst>
                <a:ext uri="{FF2B5EF4-FFF2-40B4-BE49-F238E27FC236}">
                  <a16:creationId xmlns:a16="http://schemas.microsoft.com/office/drawing/2014/main" id="{AEBE0243-927E-40AC-AFDA-EE8F9FDC7233}"/>
                </a:ext>
              </a:extLst>
            </p:cNvPr>
            <p:cNvSpPr/>
            <p:nvPr/>
          </p:nvSpPr>
          <p:spPr bwMode="auto">
            <a:xfrm>
              <a:off x="6205538" y="2232025"/>
              <a:ext cx="60325" cy="133350"/>
            </a:xfrm>
            <a:custGeom>
              <a:avLst/>
              <a:gdLst>
                <a:gd name="T0" fmla="*/ 6 w 23"/>
                <a:gd name="T1" fmla="*/ 0 h 51"/>
                <a:gd name="T2" fmla="*/ 3 w 23"/>
                <a:gd name="T3" fmla="*/ 3 h 51"/>
                <a:gd name="T4" fmla="*/ 3 w 23"/>
                <a:gd name="T5" fmla="*/ 32 h 51"/>
                <a:gd name="T6" fmla="*/ 3 w 23"/>
                <a:gd name="T7" fmla="*/ 32 h 51"/>
                <a:gd name="T8" fmla="*/ 3 w 23"/>
                <a:gd name="T9" fmla="*/ 32 h 51"/>
                <a:gd name="T10" fmla="*/ 3 w 23"/>
                <a:gd name="T11" fmla="*/ 32 h 51"/>
                <a:gd name="T12" fmla="*/ 3 w 23"/>
                <a:gd name="T13" fmla="*/ 32 h 51"/>
                <a:gd name="T14" fmla="*/ 3 w 23"/>
                <a:gd name="T15" fmla="*/ 32 h 51"/>
                <a:gd name="T16" fmla="*/ 3 w 23"/>
                <a:gd name="T17" fmla="*/ 32 h 51"/>
                <a:gd name="T18" fmla="*/ 3 w 23"/>
                <a:gd name="T19" fmla="*/ 33 h 51"/>
                <a:gd name="T20" fmla="*/ 3 w 23"/>
                <a:gd name="T21" fmla="*/ 33 h 51"/>
                <a:gd name="T22" fmla="*/ 3 w 23"/>
                <a:gd name="T23" fmla="*/ 33 h 51"/>
                <a:gd name="T24" fmla="*/ 3 w 23"/>
                <a:gd name="T25" fmla="*/ 33 h 51"/>
                <a:gd name="T26" fmla="*/ 9 w 23"/>
                <a:gd name="T27" fmla="*/ 51 h 51"/>
                <a:gd name="T28" fmla="*/ 23 w 23"/>
                <a:gd name="T29" fmla="*/ 43 h 51"/>
                <a:gd name="T30" fmla="*/ 21 w 23"/>
                <a:gd name="T31" fmla="*/ 35 h 51"/>
                <a:gd name="T32" fmla="*/ 22 w 23"/>
                <a:gd name="T33" fmla="*/ 18 h 51"/>
                <a:gd name="T34" fmla="*/ 6 w 23"/>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1">
                  <a:moveTo>
                    <a:pt x="6" y="0"/>
                  </a:moveTo>
                  <a:cubicBezTo>
                    <a:pt x="6" y="0"/>
                    <a:pt x="5" y="1"/>
                    <a:pt x="3" y="3"/>
                  </a:cubicBezTo>
                  <a:cubicBezTo>
                    <a:pt x="0" y="13"/>
                    <a:pt x="0" y="23"/>
                    <a:pt x="3" y="32"/>
                  </a:cubicBezTo>
                  <a:cubicBezTo>
                    <a:pt x="3" y="32"/>
                    <a:pt x="3" y="32"/>
                    <a:pt x="3" y="32"/>
                  </a:cubicBezTo>
                  <a:cubicBezTo>
                    <a:pt x="3" y="32"/>
                    <a:pt x="3" y="32"/>
                    <a:pt x="3" y="32"/>
                  </a:cubicBezTo>
                  <a:cubicBezTo>
                    <a:pt x="3" y="32"/>
                    <a:pt x="3" y="32"/>
                    <a:pt x="3" y="32"/>
                  </a:cubicBezTo>
                  <a:cubicBezTo>
                    <a:pt x="3" y="32"/>
                    <a:pt x="3" y="32"/>
                    <a:pt x="3" y="32"/>
                  </a:cubicBezTo>
                  <a:cubicBezTo>
                    <a:pt x="3" y="32"/>
                    <a:pt x="3" y="32"/>
                    <a:pt x="3" y="32"/>
                  </a:cubicBezTo>
                  <a:cubicBezTo>
                    <a:pt x="3" y="32"/>
                    <a:pt x="3" y="32"/>
                    <a:pt x="3" y="32"/>
                  </a:cubicBezTo>
                  <a:cubicBezTo>
                    <a:pt x="3" y="32"/>
                    <a:pt x="3" y="33"/>
                    <a:pt x="3" y="33"/>
                  </a:cubicBezTo>
                  <a:cubicBezTo>
                    <a:pt x="3" y="33"/>
                    <a:pt x="3" y="33"/>
                    <a:pt x="3" y="33"/>
                  </a:cubicBezTo>
                  <a:cubicBezTo>
                    <a:pt x="3" y="33"/>
                    <a:pt x="3" y="33"/>
                    <a:pt x="3" y="33"/>
                  </a:cubicBezTo>
                  <a:cubicBezTo>
                    <a:pt x="3" y="33"/>
                    <a:pt x="3" y="33"/>
                    <a:pt x="3" y="33"/>
                  </a:cubicBezTo>
                  <a:cubicBezTo>
                    <a:pt x="9" y="51"/>
                    <a:pt x="9" y="51"/>
                    <a:pt x="9" y="51"/>
                  </a:cubicBezTo>
                  <a:cubicBezTo>
                    <a:pt x="23" y="43"/>
                    <a:pt x="23" y="43"/>
                    <a:pt x="23" y="43"/>
                  </a:cubicBezTo>
                  <a:cubicBezTo>
                    <a:pt x="21" y="35"/>
                    <a:pt x="21" y="35"/>
                    <a:pt x="21" y="35"/>
                  </a:cubicBezTo>
                  <a:cubicBezTo>
                    <a:pt x="21" y="35"/>
                    <a:pt x="20" y="28"/>
                    <a:pt x="22" y="18"/>
                  </a:cubicBezTo>
                  <a:cubicBezTo>
                    <a:pt x="6" y="0"/>
                    <a:pt x="6" y="0"/>
                    <a:pt x="6" y="0"/>
                  </a:cubicBezTo>
                </a:path>
              </a:pathLst>
            </a:custGeom>
            <a:solidFill>
              <a:srgbClr val="1FB3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2" name="iṡļiḋè">
              <a:extLst>
                <a:ext uri="{FF2B5EF4-FFF2-40B4-BE49-F238E27FC236}">
                  <a16:creationId xmlns:a16="http://schemas.microsoft.com/office/drawing/2014/main" id="{748AE2E9-9E7E-46A7-9F44-BE5B9E64489D}"/>
                </a:ext>
              </a:extLst>
            </p:cNvPr>
            <p:cNvSpPr/>
            <p:nvPr/>
          </p:nvSpPr>
          <p:spPr bwMode="auto">
            <a:xfrm>
              <a:off x="6128166" y="2139951"/>
              <a:ext cx="153061" cy="282333"/>
            </a:xfrm>
            <a:custGeom>
              <a:avLst/>
              <a:gdLst>
                <a:gd name="connsiteX0" fmla="*/ 143655 w 153061"/>
                <a:gd name="connsiteY0" fmla="*/ 0 h 282333"/>
                <a:gd name="connsiteX1" fmla="*/ 151511 w 153061"/>
                <a:gd name="connsiteY1" fmla="*/ 28765 h 282333"/>
                <a:gd name="connsiteX2" fmla="*/ 125327 w 153061"/>
                <a:gd name="connsiteY2" fmla="*/ 164747 h 282333"/>
                <a:gd name="connsiteX3" fmla="*/ 114117 w 153061"/>
                <a:gd name="connsiteY3" fmla="*/ 195555 h 282333"/>
                <a:gd name="connsiteX4" fmla="*/ 105739 w 153061"/>
                <a:gd name="connsiteY4" fmla="*/ 219095 h 282333"/>
                <a:gd name="connsiteX5" fmla="*/ 0 w 153061"/>
                <a:gd name="connsiteY5" fmla="*/ 282333 h 282333"/>
                <a:gd name="connsiteX6" fmla="*/ 9056 w 153061"/>
                <a:gd name="connsiteY6" fmla="*/ 241482 h 282333"/>
                <a:gd name="connsiteX7" fmla="*/ 106999 w 153061"/>
                <a:gd name="connsiteY7" fmla="*/ 15690 h 282333"/>
                <a:gd name="connsiteX8" fmla="*/ 143655 w 153061"/>
                <a:gd name="connsiteY8" fmla="*/ 0 h 282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061" h="282333">
                  <a:moveTo>
                    <a:pt x="143655" y="0"/>
                  </a:moveTo>
                  <a:cubicBezTo>
                    <a:pt x="148892" y="2615"/>
                    <a:pt x="151511" y="18305"/>
                    <a:pt x="151511" y="28765"/>
                  </a:cubicBezTo>
                  <a:cubicBezTo>
                    <a:pt x="156747" y="62761"/>
                    <a:pt x="148892" y="120291"/>
                    <a:pt x="125327" y="164747"/>
                  </a:cubicBezTo>
                  <a:cubicBezTo>
                    <a:pt x="125327" y="164747"/>
                    <a:pt x="120909" y="176678"/>
                    <a:pt x="114117" y="195555"/>
                  </a:cubicBezTo>
                  <a:lnTo>
                    <a:pt x="105739" y="219095"/>
                  </a:lnTo>
                  <a:lnTo>
                    <a:pt x="0" y="282333"/>
                  </a:lnTo>
                  <a:lnTo>
                    <a:pt x="9056" y="241482"/>
                  </a:lnTo>
                  <a:cubicBezTo>
                    <a:pt x="40231" y="108851"/>
                    <a:pt x="67724" y="43148"/>
                    <a:pt x="106999" y="15690"/>
                  </a:cubicBezTo>
                  <a:cubicBezTo>
                    <a:pt x="122709" y="5230"/>
                    <a:pt x="143655" y="0"/>
                    <a:pt x="143655" y="0"/>
                  </a:cubicBezTo>
                  <a:close/>
                </a:path>
              </a:pathLst>
            </a:custGeom>
            <a:solidFill>
              <a:srgbClr val="B166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3" name="îślîḋè">
              <a:extLst>
                <a:ext uri="{FF2B5EF4-FFF2-40B4-BE49-F238E27FC236}">
                  <a16:creationId xmlns:a16="http://schemas.microsoft.com/office/drawing/2014/main" id="{36FBB3FD-4489-4687-BDE0-CFD13444C628}"/>
                </a:ext>
              </a:extLst>
            </p:cNvPr>
            <p:cNvSpPr/>
            <p:nvPr/>
          </p:nvSpPr>
          <p:spPr bwMode="auto">
            <a:xfrm>
              <a:off x="6167438" y="2135188"/>
              <a:ext cx="134938" cy="198438"/>
            </a:xfrm>
            <a:custGeom>
              <a:avLst/>
              <a:gdLst>
                <a:gd name="T0" fmla="*/ 41 w 52"/>
                <a:gd name="T1" fmla="*/ 1 h 76"/>
                <a:gd name="T2" fmla="*/ 15 w 52"/>
                <a:gd name="T3" fmla="*/ 15 h 76"/>
                <a:gd name="T4" fmla="*/ 0 w 52"/>
                <a:gd name="T5" fmla="*/ 49 h 76"/>
                <a:gd name="T6" fmla="*/ 30 w 52"/>
                <a:gd name="T7" fmla="*/ 76 h 76"/>
                <a:gd name="T8" fmla="*/ 38 w 52"/>
                <a:gd name="T9" fmla="*/ 58 h 76"/>
                <a:gd name="T10" fmla="*/ 41 w 52"/>
                <a:gd name="T11" fmla="*/ 1 h 76"/>
              </a:gdLst>
              <a:ahLst/>
              <a:cxnLst>
                <a:cxn ang="0">
                  <a:pos x="T0" y="T1"/>
                </a:cxn>
                <a:cxn ang="0">
                  <a:pos x="T2" y="T3"/>
                </a:cxn>
                <a:cxn ang="0">
                  <a:pos x="T4" y="T5"/>
                </a:cxn>
                <a:cxn ang="0">
                  <a:pos x="T6" y="T7"/>
                </a:cxn>
                <a:cxn ang="0">
                  <a:pos x="T8" y="T9"/>
                </a:cxn>
                <a:cxn ang="0">
                  <a:pos x="T10" y="T11"/>
                </a:cxn>
              </a:cxnLst>
              <a:rect l="0" t="0" r="r" b="b"/>
              <a:pathLst>
                <a:path w="52" h="76">
                  <a:moveTo>
                    <a:pt x="41" y="1"/>
                  </a:moveTo>
                  <a:cubicBezTo>
                    <a:pt x="41" y="1"/>
                    <a:pt x="23" y="0"/>
                    <a:pt x="15" y="15"/>
                  </a:cubicBezTo>
                  <a:cubicBezTo>
                    <a:pt x="5" y="32"/>
                    <a:pt x="0" y="49"/>
                    <a:pt x="0" y="49"/>
                  </a:cubicBezTo>
                  <a:cubicBezTo>
                    <a:pt x="4" y="56"/>
                    <a:pt x="22" y="73"/>
                    <a:pt x="30" y="76"/>
                  </a:cubicBezTo>
                  <a:cubicBezTo>
                    <a:pt x="30" y="76"/>
                    <a:pt x="34" y="69"/>
                    <a:pt x="38" y="58"/>
                  </a:cubicBezTo>
                  <a:cubicBezTo>
                    <a:pt x="43" y="43"/>
                    <a:pt x="52" y="17"/>
                    <a:pt x="41" y="1"/>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4" name="íṣliḓe">
              <a:extLst>
                <a:ext uri="{FF2B5EF4-FFF2-40B4-BE49-F238E27FC236}">
                  <a16:creationId xmlns:a16="http://schemas.microsoft.com/office/drawing/2014/main" id="{ABA8F1EC-105E-4699-A1AB-A7C2CB2E4695}"/>
                </a:ext>
              </a:extLst>
            </p:cNvPr>
            <p:cNvSpPr/>
            <p:nvPr/>
          </p:nvSpPr>
          <p:spPr bwMode="auto">
            <a:xfrm>
              <a:off x="6015038" y="2225675"/>
              <a:ext cx="573088" cy="504825"/>
            </a:xfrm>
            <a:custGeom>
              <a:avLst/>
              <a:gdLst>
                <a:gd name="T0" fmla="*/ 219 w 219"/>
                <a:gd name="T1" fmla="*/ 20 h 193"/>
                <a:gd name="T2" fmla="*/ 219 w 219"/>
                <a:gd name="T3" fmla="*/ 8 h 193"/>
                <a:gd name="T4" fmla="*/ 205 w 219"/>
                <a:gd name="T5" fmla="*/ 0 h 193"/>
                <a:gd name="T6" fmla="*/ 205 w 219"/>
                <a:gd name="T7" fmla="*/ 0 h 193"/>
                <a:gd name="T8" fmla="*/ 205 w 219"/>
                <a:gd name="T9" fmla="*/ 0 h 193"/>
                <a:gd name="T10" fmla="*/ 201 w 219"/>
                <a:gd name="T11" fmla="*/ 1 h 193"/>
                <a:gd name="T12" fmla="*/ 7 w 219"/>
                <a:gd name="T13" fmla="*/ 113 h 193"/>
                <a:gd name="T14" fmla="*/ 0 w 219"/>
                <a:gd name="T15" fmla="*/ 124 h 193"/>
                <a:gd name="T16" fmla="*/ 0 w 219"/>
                <a:gd name="T17" fmla="*/ 181 h 193"/>
                <a:gd name="T18" fmla="*/ 2 w 219"/>
                <a:gd name="T19" fmla="*/ 185 h 193"/>
                <a:gd name="T20" fmla="*/ 2 w 219"/>
                <a:gd name="T21" fmla="*/ 186 h 193"/>
                <a:gd name="T22" fmla="*/ 2 w 219"/>
                <a:gd name="T23" fmla="*/ 186 h 193"/>
                <a:gd name="T24" fmla="*/ 2 w 219"/>
                <a:gd name="T25" fmla="*/ 186 h 193"/>
                <a:gd name="T26" fmla="*/ 16 w 219"/>
                <a:gd name="T27" fmla="*/ 193 h 193"/>
                <a:gd name="T28" fmla="*/ 16 w 219"/>
                <a:gd name="T29" fmla="*/ 180 h 193"/>
                <a:gd name="T30" fmla="*/ 201 w 219"/>
                <a:gd name="T31" fmla="*/ 73 h 193"/>
                <a:gd name="T32" fmla="*/ 207 w 219"/>
                <a:gd name="T33" fmla="*/ 62 h 193"/>
                <a:gd name="T34" fmla="*/ 207 w 219"/>
                <a:gd name="T35" fmla="*/ 20 h 193"/>
                <a:gd name="T36" fmla="*/ 219 w 219"/>
                <a:gd name="T37" fmla="*/ 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193">
                  <a:moveTo>
                    <a:pt x="219" y="20"/>
                  </a:moveTo>
                  <a:cubicBezTo>
                    <a:pt x="219" y="8"/>
                    <a:pt x="219" y="8"/>
                    <a:pt x="219" y="8"/>
                  </a:cubicBezTo>
                  <a:cubicBezTo>
                    <a:pt x="205" y="0"/>
                    <a:pt x="205" y="0"/>
                    <a:pt x="205" y="0"/>
                  </a:cubicBezTo>
                  <a:cubicBezTo>
                    <a:pt x="205" y="0"/>
                    <a:pt x="205" y="0"/>
                    <a:pt x="205" y="0"/>
                  </a:cubicBezTo>
                  <a:cubicBezTo>
                    <a:pt x="205" y="0"/>
                    <a:pt x="205" y="0"/>
                    <a:pt x="205" y="0"/>
                  </a:cubicBezTo>
                  <a:cubicBezTo>
                    <a:pt x="204" y="0"/>
                    <a:pt x="202" y="0"/>
                    <a:pt x="201" y="1"/>
                  </a:cubicBezTo>
                  <a:cubicBezTo>
                    <a:pt x="7" y="113"/>
                    <a:pt x="7" y="113"/>
                    <a:pt x="7" y="113"/>
                  </a:cubicBezTo>
                  <a:cubicBezTo>
                    <a:pt x="3" y="115"/>
                    <a:pt x="0" y="120"/>
                    <a:pt x="0" y="124"/>
                  </a:cubicBezTo>
                  <a:cubicBezTo>
                    <a:pt x="0" y="181"/>
                    <a:pt x="0" y="181"/>
                    <a:pt x="0" y="181"/>
                  </a:cubicBezTo>
                  <a:cubicBezTo>
                    <a:pt x="0" y="183"/>
                    <a:pt x="1" y="185"/>
                    <a:pt x="2" y="185"/>
                  </a:cubicBezTo>
                  <a:cubicBezTo>
                    <a:pt x="2" y="186"/>
                    <a:pt x="2" y="186"/>
                    <a:pt x="2" y="186"/>
                  </a:cubicBezTo>
                  <a:cubicBezTo>
                    <a:pt x="2" y="186"/>
                    <a:pt x="2" y="186"/>
                    <a:pt x="2" y="186"/>
                  </a:cubicBezTo>
                  <a:cubicBezTo>
                    <a:pt x="2" y="186"/>
                    <a:pt x="2" y="186"/>
                    <a:pt x="2" y="186"/>
                  </a:cubicBezTo>
                  <a:cubicBezTo>
                    <a:pt x="16" y="193"/>
                    <a:pt x="16" y="193"/>
                    <a:pt x="16" y="193"/>
                  </a:cubicBezTo>
                  <a:cubicBezTo>
                    <a:pt x="16" y="180"/>
                    <a:pt x="16" y="180"/>
                    <a:pt x="16" y="180"/>
                  </a:cubicBezTo>
                  <a:cubicBezTo>
                    <a:pt x="201" y="73"/>
                    <a:pt x="201" y="73"/>
                    <a:pt x="201" y="73"/>
                  </a:cubicBezTo>
                  <a:cubicBezTo>
                    <a:pt x="204" y="71"/>
                    <a:pt x="207" y="66"/>
                    <a:pt x="207" y="62"/>
                  </a:cubicBezTo>
                  <a:cubicBezTo>
                    <a:pt x="207" y="20"/>
                    <a:pt x="207" y="20"/>
                    <a:pt x="207" y="20"/>
                  </a:cubicBezTo>
                  <a:lnTo>
                    <a:pt x="219" y="2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5" name="iśļíde">
              <a:extLst>
                <a:ext uri="{FF2B5EF4-FFF2-40B4-BE49-F238E27FC236}">
                  <a16:creationId xmlns:a16="http://schemas.microsoft.com/office/drawing/2014/main" id="{EB3150D3-CB94-4F8C-A4A4-38A4BE94230A}"/>
                </a:ext>
              </a:extLst>
            </p:cNvPr>
            <p:cNvSpPr/>
            <p:nvPr/>
          </p:nvSpPr>
          <p:spPr bwMode="auto">
            <a:xfrm>
              <a:off x="6022975" y="2225675"/>
              <a:ext cx="565150" cy="334963"/>
            </a:xfrm>
            <a:custGeom>
              <a:avLst/>
              <a:gdLst>
                <a:gd name="T0" fmla="*/ 216 w 216"/>
                <a:gd name="T1" fmla="*/ 8 h 128"/>
                <a:gd name="T2" fmla="*/ 202 w 216"/>
                <a:gd name="T3" fmla="*/ 0 h 128"/>
                <a:gd name="T4" fmla="*/ 202 w 216"/>
                <a:gd name="T5" fmla="*/ 0 h 128"/>
                <a:gd name="T6" fmla="*/ 202 w 216"/>
                <a:gd name="T7" fmla="*/ 0 h 128"/>
                <a:gd name="T8" fmla="*/ 198 w 216"/>
                <a:gd name="T9" fmla="*/ 1 h 128"/>
                <a:gd name="T10" fmla="*/ 4 w 216"/>
                <a:gd name="T11" fmla="*/ 113 h 128"/>
                <a:gd name="T12" fmla="*/ 0 w 216"/>
                <a:gd name="T13" fmla="*/ 117 h 128"/>
                <a:gd name="T14" fmla="*/ 19 w 216"/>
                <a:gd name="T15" fmla="*/ 128 h 128"/>
                <a:gd name="T16" fmla="*/ 204 w 216"/>
                <a:gd name="T17" fmla="*/ 24 h 128"/>
                <a:gd name="T18" fmla="*/ 216 w 216"/>
                <a:gd name="T19"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 h="128">
                  <a:moveTo>
                    <a:pt x="216" y="8"/>
                  </a:moveTo>
                  <a:cubicBezTo>
                    <a:pt x="202" y="0"/>
                    <a:pt x="202" y="0"/>
                    <a:pt x="202" y="0"/>
                  </a:cubicBezTo>
                  <a:cubicBezTo>
                    <a:pt x="202" y="0"/>
                    <a:pt x="202" y="0"/>
                    <a:pt x="202" y="0"/>
                  </a:cubicBezTo>
                  <a:cubicBezTo>
                    <a:pt x="202" y="0"/>
                    <a:pt x="202" y="0"/>
                    <a:pt x="202" y="0"/>
                  </a:cubicBezTo>
                  <a:cubicBezTo>
                    <a:pt x="201" y="0"/>
                    <a:pt x="199" y="0"/>
                    <a:pt x="198" y="1"/>
                  </a:cubicBezTo>
                  <a:cubicBezTo>
                    <a:pt x="4" y="113"/>
                    <a:pt x="4" y="113"/>
                    <a:pt x="4" y="113"/>
                  </a:cubicBezTo>
                  <a:cubicBezTo>
                    <a:pt x="2" y="114"/>
                    <a:pt x="1" y="115"/>
                    <a:pt x="0" y="117"/>
                  </a:cubicBezTo>
                  <a:cubicBezTo>
                    <a:pt x="19" y="128"/>
                    <a:pt x="19" y="128"/>
                    <a:pt x="19" y="128"/>
                  </a:cubicBezTo>
                  <a:cubicBezTo>
                    <a:pt x="204" y="24"/>
                    <a:pt x="204" y="24"/>
                    <a:pt x="204" y="24"/>
                  </a:cubicBezTo>
                  <a:lnTo>
                    <a:pt x="216" y="8"/>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6" name="iṩ1íḑê">
              <a:extLst>
                <a:ext uri="{FF2B5EF4-FFF2-40B4-BE49-F238E27FC236}">
                  <a16:creationId xmlns:a16="http://schemas.microsoft.com/office/drawing/2014/main" id="{69FDBDAB-C3E2-437D-9A5A-3CA3AC2DF3B4}"/>
                </a:ext>
              </a:extLst>
            </p:cNvPr>
            <p:cNvSpPr/>
            <p:nvPr/>
          </p:nvSpPr>
          <p:spPr bwMode="auto">
            <a:xfrm>
              <a:off x="6051550" y="2244725"/>
              <a:ext cx="541338" cy="492125"/>
            </a:xfrm>
            <a:custGeom>
              <a:avLst/>
              <a:gdLst>
                <a:gd name="T0" fmla="*/ 7 w 207"/>
                <a:gd name="T1" fmla="*/ 114 h 188"/>
                <a:gd name="T2" fmla="*/ 200 w 207"/>
                <a:gd name="T3" fmla="*/ 2 h 188"/>
                <a:gd name="T4" fmla="*/ 207 w 207"/>
                <a:gd name="T5" fmla="*/ 5 h 188"/>
                <a:gd name="T6" fmla="*/ 207 w 207"/>
                <a:gd name="T7" fmla="*/ 63 h 188"/>
                <a:gd name="T8" fmla="*/ 200 w 207"/>
                <a:gd name="T9" fmla="*/ 74 h 188"/>
                <a:gd name="T10" fmla="*/ 7 w 207"/>
                <a:gd name="T11" fmla="*/ 186 h 188"/>
                <a:gd name="T12" fmla="*/ 0 w 207"/>
                <a:gd name="T13" fmla="*/ 182 h 188"/>
                <a:gd name="T14" fmla="*/ 0 w 207"/>
                <a:gd name="T15" fmla="*/ 125 h 188"/>
                <a:gd name="T16" fmla="*/ 7 w 207"/>
                <a:gd name="T17" fmla="*/ 11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88">
                  <a:moveTo>
                    <a:pt x="7" y="114"/>
                  </a:moveTo>
                  <a:cubicBezTo>
                    <a:pt x="200" y="2"/>
                    <a:pt x="200" y="2"/>
                    <a:pt x="200" y="2"/>
                  </a:cubicBezTo>
                  <a:cubicBezTo>
                    <a:pt x="204" y="0"/>
                    <a:pt x="207" y="1"/>
                    <a:pt x="207" y="5"/>
                  </a:cubicBezTo>
                  <a:cubicBezTo>
                    <a:pt x="207" y="63"/>
                    <a:pt x="207" y="63"/>
                    <a:pt x="207" y="63"/>
                  </a:cubicBezTo>
                  <a:cubicBezTo>
                    <a:pt x="207" y="67"/>
                    <a:pt x="204" y="72"/>
                    <a:pt x="200" y="74"/>
                  </a:cubicBezTo>
                  <a:cubicBezTo>
                    <a:pt x="7" y="186"/>
                    <a:pt x="7" y="186"/>
                    <a:pt x="7" y="186"/>
                  </a:cubicBezTo>
                  <a:cubicBezTo>
                    <a:pt x="3" y="188"/>
                    <a:pt x="0" y="186"/>
                    <a:pt x="0" y="182"/>
                  </a:cubicBezTo>
                  <a:cubicBezTo>
                    <a:pt x="0" y="125"/>
                    <a:pt x="0" y="125"/>
                    <a:pt x="0" y="125"/>
                  </a:cubicBezTo>
                  <a:cubicBezTo>
                    <a:pt x="0" y="121"/>
                    <a:pt x="3" y="116"/>
                    <a:pt x="7" y="114"/>
                  </a:cubicBez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7" name="iṣ1íďe">
              <a:extLst>
                <a:ext uri="{FF2B5EF4-FFF2-40B4-BE49-F238E27FC236}">
                  <a16:creationId xmlns:a16="http://schemas.microsoft.com/office/drawing/2014/main" id="{6916314B-1B28-463D-80B6-F39945341443}"/>
                </a:ext>
              </a:extLst>
            </p:cNvPr>
            <p:cNvSpPr/>
            <p:nvPr/>
          </p:nvSpPr>
          <p:spPr bwMode="auto">
            <a:xfrm>
              <a:off x="6072188" y="2552700"/>
              <a:ext cx="80963" cy="117475"/>
            </a:xfrm>
            <a:custGeom>
              <a:avLst/>
              <a:gdLst>
                <a:gd name="T0" fmla="*/ 17 w 31"/>
                <a:gd name="T1" fmla="*/ 1 h 45"/>
                <a:gd name="T2" fmla="*/ 21 w 31"/>
                <a:gd name="T3" fmla="*/ 9 h 45"/>
                <a:gd name="T4" fmla="*/ 22 w 31"/>
                <a:gd name="T5" fmla="*/ 9 h 45"/>
                <a:gd name="T6" fmla="*/ 30 w 31"/>
                <a:gd name="T7" fmla="*/ 6 h 45"/>
                <a:gd name="T8" fmla="*/ 30 w 31"/>
                <a:gd name="T9" fmla="*/ 9 h 45"/>
                <a:gd name="T10" fmla="*/ 25 w 31"/>
                <a:gd name="T11" fmla="*/ 20 h 45"/>
                <a:gd name="T12" fmla="*/ 24 w 31"/>
                <a:gd name="T13" fmla="*/ 22 h 45"/>
                <a:gd name="T14" fmla="*/ 26 w 31"/>
                <a:gd name="T15" fmla="*/ 32 h 45"/>
                <a:gd name="T16" fmla="*/ 23 w 31"/>
                <a:gd name="T17" fmla="*/ 35 h 45"/>
                <a:gd name="T18" fmla="*/ 16 w 31"/>
                <a:gd name="T19" fmla="*/ 34 h 45"/>
                <a:gd name="T20" fmla="*/ 15 w 31"/>
                <a:gd name="T21" fmla="*/ 35 h 45"/>
                <a:gd name="T22" fmla="*/ 8 w 31"/>
                <a:gd name="T23" fmla="*/ 44 h 45"/>
                <a:gd name="T24" fmla="*/ 6 w 31"/>
                <a:gd name="T25" fmla="*/ 43 h 45"/>
                <a:gd name="T26" fmla="*/ 7 w 31"/>
                <a:gd name="T27" fmla="*/ 32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3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1" y="9"/>
                    <a:pt x="21" y="9"/>
                    <a:pt x="21" y="9"/>
                  </a:cubicBezTo>
                  <a:cubicBezTo>
                    <a:pt x="21" y="9"/>
                    <a:pt x="21" y="9"/>
                    <a:pt x="22" y="9"/>
                  </a:cubicBezTo>
                  <a:cubicBezTo>
                    <a:pt x="30" y="6"/>
                    <a:pt x="30" y="6"/>
                    <a:pt x="30" y="6"/>
                  </a:cubicBezTo>
                  <a:cubicBezTo>
                    <a:pt x="31" y="6"/>
                    <a:pt x="31" y="7"/>
                    <a:pt x="30" y="9"/>
                  </a:cubicBezTo>
                  <a:cubicBezTo>
                    <a:pt x="25" y="20"/>
                    <a:pt x="25" y="20"/>
                    <a:pt x="25" y="20"/>
                  </a:cubicBezTo>
                  <a:cubicBezTo>
                    <a:pt x="24" y="20"/>
                    <a:pt x="24" y="21"/>
                    <a:pt x="24" y="22"/>
                  </a:cubicBezTo>
                  <a:cubicBezTo>
                    <a:pt x="26" y="32"/>
                    <a:pt x="26" y="32"/>
                    <a:pt x="26" y="32"/>
                  </a:cubicBezTo>
                  <a:cubicBezTo>
                    <a:pt x="26" y="33"/>
                    <a:pt x="25" y="35"/>
                    <a:pt x="23" y="35"/>
                  </a:cubicBezTo>
                  <a:cubicBezTo>
                    <a:pt x="16" y="34"/>
                    <a:pt x="16" y="34"/>
                    <a:pt x="16" y="34"/>
                  </a:cubicBezTo>
                  <a:cubicBezTo>
                    <a:pt x="16" y="34"/>
                    <a:pt x="15" y="34"/>
                    <a:pt x="15" y="35"/>
                  </a:cubicBezTo>
                  <a:cubicBezTo>
                    <a:pt x="8" y="44"/>
                    <a:pt x="8" y="44"/>
                    <a:pt x="8" y="44"/>
                  </a:cubicBezTo>
                  <a:cubicBezTo>
                    <a:pt x="7" y="45"/>
                    <a:pt x="5" y="45"/>
                    <a:pt x="6" y="43"/>
                  </a:cubicBezTo>
                  <a:cubicBezTo>
                    <a:pt x="7" y="32"/>
                    <a:pt x="7" y="32"/>
                    <a:pt x="7" y="32"/>
                  </a:cubicBezTo>
                  <a:cubicBezTo>
                    <a:pt x="7" y="31"/>
                    <a:pt x="7" y="30"/>
                    <a:pt x="7" y="30"/>
                  </a:cubicBezTo>
                  <a:cubicBezTo>
                    <a:pt x="1" y="26"/>
                    <a:pt x="1" y="26"/>
                    <a:pt x="1" y="26"/>
                  </a:cubicBezTo>
                  <a:cubicBezTo>
                    <a:pt x="0" y="25"/>
                    <a:pt x="0" y="23"/>
                    <a:pt x="2" y="22"/>
                  </a:cubicBezTo>
                  <a:cubicBezTo>
                    <a:pt x="10" y="16"/>
                    <a:pt x="10" y="16"/>
                    <a:pt x="10" y="16"/>
                  </a:cubicBezTo>
                  <a:cubicBezTo>
                    <a:pt x="10" y="16"/>
                    <a:pt x="11" y="15"/>
                    <a:pt x="11" y="14"/>
                  </a:cubicBezTo>
                  <a:cubicBezTo>
                    <a:pt x="14" y="3"/>
                    <a:pt x="14" y="3"/>
                    <a:pt x="14" y="3"/>
                  </a:cubicBezTo>
                  <a:cubicBezTo>
                    <a:pt x="15" y="1"/>
                    <a:pt x="16"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8" name="ísḻíḍe">
              <a:extLst>
                <a:ext uri="{FF2B5EF4-FFF2-40B4-BE49-F238E27FC236}">
                  <a16:creationId xmlns:a16="http://schemas.microsoft.com/office/drawing/2014/main" id="{6DD65474-E6E4-4E35-B66C-51112172B02B}"/>
                </a:ext>
              </a:extLst>
            </p:cNvPr>
            <p:cNvSpPr/>
            <p:nvPr/>
          </p:nvSpPr>
          <p:spPr bwMode="auto">
            <a:xfrm>
              <a:off x="6176963" y="2492375"/>
              <a:ext cx="80963" cy="119063"/>
            </a:xfrm>
            <a:custGeom>
              <a:avLst/>
              <a:gdLst>
                <a:gd name="T0" fmla="*/ 17 w 31"/>
                <a:gd name="T1" fmla="*/ 1 h 45"/>
                <a:gd name="T2" fmla="*/ 20 w 31"/>
                <a:gd name="T3" fmla="*/ 9 h 45"/>
                <a:gd name="T4" fmla="*/ 22 w 31"/>
                <a:gd name="T5" fmla="*/ 9 h 45"/>
                <a:gd name="T6" fmla="*/ 30 w 31"/>
                <a:gd name="T7" fmla="*/ 6 h 45"/>
                <a:gd name="T8" fmla="*/ 30 w 31"/>
                <a:gd name="T9" fmla="*/ 9 h 45"/>
                <a:gd name="T10" fmla="*/ 25 w 31"/>
                <a:gd name="T11" fmla="*/ 20 h 45"/>
                <a:gd name="T12" fmla="*/ 24 w 31"/>
                <a:gd name="T13" fmla="*/ 22 h 45"/>
                <a:gd name="T14" fmla="*/ 26 w 31"/>
                <a:gd name="T15" fmla="*/ 32 h 45"/>
                <a:gd name="T16" fmla="*/ 23 w 31"/>
                <a:gd name="T17" fmla="*/ 35 h 45"/>
                <a:gd name="T18" fmla="*/ 16 w 31"/>
                <a:gd name="T19" fmla="*/ 34 h 45"/>
                <a:gd name="T20" fmla="*/ 15 w 31"/>
                <a:gd name="T21" fmla="*/ 35 h 45"/>
                <a:gd name="T22" fmla="*/ 8 w 31"/>
                <a:gd name="T23" fmla="*/ 44 h 45"/>
                <a:gd name="T24" fmla="*/ 6 w 31"/>
                <a:gd name="T25" fmla="*/ 43 h 45"/>
                <a:gd name="T26" fmla="*/ 7 w 31"/>
                <a:gd name="T27" fmla="*/ 32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3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0" y="9"/>
                    <a:pt x="20" y="9"/>
                    <a:pt x="20" y="9"/>
                  </a:cubicBezTo>
                  <a:cubicBezTo>
                    <a:pt x="21" y="9"/>
                    <a:pt x="21" y="9"/>
                    <a:pt x="22" y="9"/>
                  </a:cubicBezTo>
                  <a:cubicBezTo>
                    <a:pt x="30" y="6"/>
                    <a:pt x="30" y="6"/>
                    <a:pt x="30" y="6"/>
                  </a:cubicBezTo>
                  <a:cubicBezTo>
                    <a:pt x="31" y="6"/>
                    <a:pt x="31" y="7"/>
                    <a:pt x="30" y="9"/>
                  </a:cubicBezTo>
                  <a:cubicBezTo>
                    <a:pt x="25" y="20"/>
                    <a:pt x="25" y="20"/>
                    <a:pt x="25" y="20"/>
                  </a:cubicBezTo>
                  <a:cubicBezTo>
                    <a:pt x="24" y="21"/>
                    <a:pt x="24" y="21"/>
                    <a:pt x="24" y="22"/>
                  </a:cubicBezTo>
                  <a:cubicBezTo>
                    <a:pt x="26" y="32"/>
                    <a:pt x="26" y="32"/>
                    <a:pt x="26" y="32"/>
                  </a:cubicBezTo>
                  <a:cubicBezTo>
                    <a:pt x="26" y="33"/>
                    <a:pt x="24" y="35"/>
                    <a:pt x="23" y="35"/>
                  </a:cubicBezTo>
                  <a:cubicBezTo>
                    <a:pt x="16" y="34"/>
                    <a:pt x="16" y="34"/>
                    <a:pt x="16" y="34"/>
                  </a:cubicBezTo>
                  <a:cubicBezTo>
                    <a:pt x="16" y="34"/>
                    <a:pt x="15" y="34"/>
                    <a:pt x="15" y="35"/>
                  </a:cubicBezTo>
                  <a:cubicBezTo>
                    <a:pt x="8" y="44"/>
                    <a:pt x="8" y="44"/>
                    <a:pt x="8" y="44"/>
                  </a:cubicBezTo>
                  <a:cubicBezTo>
                    <a:pt x="7" y="45"/>
                    <a:pt x="5" y="45"/>
                    <a:pt x="6" y="43"/>
                  </a:cubicBezTo>
                  <a:cubicBezTo>
                    <a:pt x="7" y="32"/>
                    <a:pt x="7" y="32"/>
                    <a:pt x="7" y="32"/>
                  </a:cubicBezTo>
                  <a:cubicBezTo>
                    <a:pt x="7" y="31"/>
                    <a:pt x="7" y="31"/>
                    <a:pt x="7" y="30"/>
                  </a:cubicBezTo>
                  <a:cubicBezTo>
                    <a:pt x="1" y="26"/>
                    <a:pt x="1" y="26"/>
                    <a:pt x="1" y="26"/>
                  </a:cubicBezTo>
                  <a:cubicBezTo>
                    <a:pt x="0" y="26"/>
                    <a:pt x="0" y="23"/>
                    <a:pt x="2" y="22"/>
                  </a:cubicBezTo>
                  <a:cubicBezTo>
                    <a:pt x="10" y="16"/>
                    <a:pt x="10" y="16"/>
                    <a:pt x="10" y="16"/>
                  </a:cubicBezTo>
                  <a:cubicBezTo>
                    <a:pt x="10" y="16"/>
                    <a:pt x="10" y="15"/>
                    <a:pt x="11" y="14"/>
                  </a:cubicBezTo>
                  <a:cubicBezTo>
                    <a:pt x="14" y="3"/>
                    <a:pt x="14" y="3"/>
                    <a:pt x="14" y="3"/>
                  </a:cubicBezTo>
                  <a:cubicBezTo>
                    <a:pt x="15" y="1"/>
                    <a:pt x="16"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9" name="í$ļíḍe">
              <a:extLst>
                <a:ext uri="{FF2B5EF4-FFF2-40B4-BE49-F238E27FC236}">
                  <a16:creationId xmlns:a16="http://schemas.microsoft.com/office/drawing/2014/main" id="{953DA18E-8B28-411A-A052-76A7EF6A6BA5}"/>
                </a:ext>
              </a:extLst>
            </p:cNvPr>
            <p:cNvSpPr/>
            <p:nvPr/>
          </p:nvSpPr>
          <p:spPr bwMode="auto">
            <a:xfrm>
              <a:off x="6281738" y="2433638"/>
              <a:ext cx="80963" cy="119063"/>
            </a:xfrm>
            <a:custGeom>
              <a:avLst/>
              <a:gdLst>
                <a:gd name="T0" fmla="*/ 17 w 31"/>
                <a:gd name="T1" fmla="*/ 1 h 46"/>
                <a:gd name="T2" fmla="*/ 20 w 31"/>
                <a:gd name="T3" fmla="*/ 9 h 46"/>
                <a:gd name="T4" fmla="*/ 22 w 31"/>
                <a:gd name="T5" fmla="*/ 9 h 46"/>
                <a:gd name="T6" fmla="*/ 29 w 31"/>
                <a:gd name="T7" fmla="*/ 6 h 46"/>
                <a:gd name="T8" fmla="*/ 30 w 31"/>
                <a:gd name="T9" fmla="*/ 9 h 46"/>
                <a:gd name="T10" fmla="*/ 25 w 31"/>
                <a:gd name="T11" fmla="*/ 20 h 46"/>
                <a:gd name="T12" fmla="*/ 24 w 31"/>
                <a:gd name="T13" fmla="*/ 22 h 46"/>
                <a:gd name="T14" fmla="*/ 26 w 31"/>
                <a:gd name="T15" fmla="*/ 32 h 46"/>
                <a:gd name="T16" fmla="*/ 23 w 31"/>
                <a:gd name="T17" fmla="*/ 35 h 46"/>
                <a:gd name="T18" fmla="*/ 16 w 31"/>
                <a:gd name="T19" fmla="*/ 34 h 46"/>
                <a:gd name="T20" fmla="*/ 15 w 31"/>
                <a:gd name="T21" fmla="*/ 35 h 46"/>
                <a:gd name="T22" fmla="*/ 8 w 31"/>
                <a:gd name="T23" fmla="*/ 44 h 46"/>
                <a:gd name="T24" fmla="*/ 6 w 31"/>
                <a:gd name="T25" fmla="*/ 43 h 46"/>
                <a:gd name="T26" fmla="*/ 7 w 31"/>
                <a:gd name="T27" fmla="*/ 32 h 46"/>
                <a:gd name="T28" fmla="*/ 6 w 31"/>
                <a:gd name="T29" fmla="*/ 30 h 46"/>
                <a:gd name="T30" fmla="*/ 1 w 31"/>
                <a:gd name="T31" fmla="*/ 26 h 46"/>
                <a:gd name="T32" fmla="*/ 2 w 31"/>
                <a:gd name="T33" fmla="*/ 22 h 46"/>
                <a:gd name="T34" fmla="*/ 9 w 31"/>
                <a:gd name="T35" fmla="*/ 16 h 46"/>
                <a:gd name="T36" fmla="*/ 11 w 31"/>
                <a:gd name="T37" fmla="*/ 15 h 46"/>
                <a:gd name="T38" fmla="*/ 14 w 31"/>
                <a:gd name="T39" fmla="*/ 3 h 46"/>
                <a:gd name="T40" fmla="*/ 17 w 31"/>
                <a:gd name="T41" fmla="*/ 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6">
                  <a:moveTo>
                    <a:pt x="17" y="1"/>
                  </a:moveTo>
                  <a:cubicBezTo>
                    <a:pt x="20" y="9"/>
                    <a:pt x="20" y="9"/>
                    <a:pt x="20" y="9"/>
                  </a:cubicBezTo>
                  <a:cubicBezTo>
                    <a:pt x="21" y="9"/>
                    <a:pt x="21" y="10"/>
                    <a:pt x="22" y="9"/>
                  </a:cubicBezTo>
                  <a:cubicBezTo>
                    <a:pt x="29" y="6"/>
                    <a:pt x="29" y="6"/>
                    <a:pt x="29" y="6"/>
                  </a:cubicBezTo>
                  <a:cubicBezTo>
                    <a:pt x="31" y="6"/>
                    <a:pt x="31" y="8"/>
                    <a:pt x="30" y="9"/>
                  </a:cubicBezTo>
                  <a:cubicBezTo>
                    <a:pt x="25" y="20"/>
                    <a:pt x="25" y="20"/>
                    <a:pt x="25" y="20"/>
                  </a:cubicBezTo>
                  <a:cubicBezTo>
                    <a:pt x="24" y="21"/>
                    <a:pt x="24" y="21"/>
                    <a:pt x="24" y="22"/>
                  </a:cubicBezTo>
                  <a:cubicBezTo>
                    <a:pt x="26" y="32"/>
                    <a:pt x="26" y="32"/>
                    <a:pt x="26" y="32"/>
                  </a:cubicBezTo>
                  <a:cubicBezTo>
                    <a:pt x="26" y="33"/>
                    <a:pt x="24" y="35"/>
                    <a:pt x="23" y="35"/>
                  </a:cubicBezTo>
                  <a:cubicBezTo>
                    <a:pt x="16" y="34"/>
                    <a:pt x="16" y="34"/>
                    <a:pt x="16" y="34"/>
                  </a:cubicBezTo>
                  <a:cubicBezTo>
                    <a:pt x="16" y="34"/>
                    <a:pt x="15" y="35"/>
                    <a:pt x="15" y="35"/>
                  </a:cubicBezTo>
                  <a:cubicBezTo>
                    <a:pt x="8" y="44"/>
                    <a:pt x="8" y="44"/>
                    <a:pt x="8" y="44"/>
                  </a:cubicBezTo>
                  <a:cubicBezTo>
                    <a:pt x="7" y="46"/>
                    <a:pt x="5" y="45"/>
                    <a:pt x="6" y="43"/>
                  </a:cubicBezTo>
                  <a:cubicBezTo>
                    <a:pt x="7" y="32"/>
                    <a:pt x="7" y="32"/>
                    <a:pt x="7" y="32"/>
                  </a:cubicBezTo>
                  <a:cubicBezTo>
                    <a:pt x="7" y="31"/>
                    <a:pt x="7" y="31"/>
                    <a:pt x="6" y="30"/>
                  </a:cubicBezTo>
                  <a:cubicBezTo>
                    <a:pt x="1" y="26"/>
                    <a:pt x="1" y="26"/>
                    <a:pt x="1" y="26"/>
                  </a:cubicBezTo>
                  <a:cubicBezTo>
                    <a:pt x="0" y="26"/>
                    <a:pt x="0" y="23"/>
                    <a:pt x="2" y="22"/>
                  </a:cubicBezTo>
                  <a:cubicBezTo>
                    <a:pt x="9" y="16"/>
                    <a:pt x="9" y="16"/>
                    <a:pt x="9" y="16"/>
                  </a:cubicBezTo>
                  <a:cubicBezTo>
                    <a:pt x="10" y="16"/>
                    <a:pt x="10" y="15"/>
                    <a:pt x="11" y="15"/>
                  </a:cubicBezTo>
                  <a:cubicBezTo>
                    <a:pt x="14" y="3"/>
                    <a:pt x="14" y="3"/>
                    <a:pt x="14" y="3"/>
                  </a:cubicBezTo>
                  <a:cubicBezTo>
                    <a:pt x="15" y="1"/>
                    <a:pt x="16"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0" name="íŝ1îḑé">
              <a:extLst>
                <a:ext uri="{FF2B5EF4-FFF2-40B4-BE49-F238E27FC236}">
                  <a16:creationId xmlns:a16="http://schemas.microsoft.com/office/drawing/2014/main" id="{C318D70E-0851-4BF8-B63C-51E0EB71ED03}"/>
                </a:ext>
              </a:extLst>
            </p:cNvPr>
            <p:cNvSpPr/>
            <p:nvPr/>
          </p:nvSpPr>
          <p:spPr bwMode="auto">
            <a:xfrm>
              <a:off x="6386513" y="2373313"/>
              <a:ext cx="80963" cy="119063"/>
            </a:xfrm>
            <a:custGeom>
              <a:avLst/>
              <a:gdLst>
                <a:gd name="T0" fmla="*/ 17 w 31"/>
                <a:gd name="T1" fmla="*/ 2 h 46"/>
                <a:gd name="T2" fmla="*/ 20 w 31"/>
                <a:gd name="T3" fmla="*/ 9 h 46"/>
                <a:gd name="T4" fmla="*/ 22 w 31"/>
                <a:gd name="T5" fmla="*/ 9 h 46"/>
                <a:gd name="T6" fmla="*/ 29 w 31"/>
                <a:gd name="T7" fmla="*/ 6 h 46"/>
                <a:gd name="T8" fmla="*/ 30 w 31"/>
                <a:gd name="T9" fmla="*/ 9 h 46"/>
                <a:gd name="T10" fmla="*/ 25 w 31"/>
                <a:gd name="T11" fmla="*/ 20 h 46"/>
                <a:gd name="T12" fmla="*/ 24 w 31"/>
                <a:gd name="T13" fmla="*/ 22 h 46"/>
                <a:gd name="T14" fmla="*/ 25 w 31"/>
                <a:gd name="T15" fmla="*/ 32 h 46"/>
                <a:gd name="T16" fmla="*/ 23 w 31"/>
                <a:gd name="T17" fmla="*/ 35 h 46"/>
                <a:gd name="T18" fmla="*/ 16 w 31"/>
                <a:gd name="T19" fmla="*/ 34 h 46"/>
                <a:gd name="T20" fmla="*/ 15 w 31"/>
                <a:gd name="T21" fmla="*/ 35 h 46"/>
                <a:gd name="T22" fmla="*/ 8 w 31"/>
                <a:gd name="T23" fmla="*/ 44 h 46"/>
                <a:gd name="T24" fmla="*/ 5 w 31"/>
                <a:gd name="T25" fmla="*/ 43 h 46"/>
                <a:gd name="T26" fmla="*/ 7 w 31"/>
                <a:gd name="T27" fmla="*/ 32 h 46"/>
                <a:gd name="T28" fmla="*/ 6 w 31"/>
                <a:gd name="T29" fmla="*/ 31 h 46"/>
                <a:gd name="T30" fmla="*/ 1 w 31"/>
                <a:gd name="T31" fmla="*/ 27 h 46"/>
                <a:gd name="T32" fmla="*/ 2 w 31"/>
                <a:gd name="T33" fmla="*/ 23 h 46"/>
                <a:gd name="T34" fmla="*/ 9 w 31"/>
                <a:gd name="T35" fmla="*/ 16 h 46"/>
                <a:gd name="T36" fmla="*/ 11 w 31"/>
                <a:gd name="T37" fmla="*/ 15 h 46"/>
                <a:gd name="T38" fmla="*/ 14 w 31"/>
                <a:gd name="T39" fmla="*/ 3 h 46"/>
                <a:gd name="T40" fmla="*/ 17 w 31"/>
                <a:gd name="T41"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6">
                  <a:moveTo>
                    <a:pt x="17" y="2"/>
                  </a:moveTo>
                  <a:cubicBezTo>
                    <a:pt x="20" y="9"/>
                    <a:pt x="20" y="9"/>
                    <a:pt x="20" y="9"/>
                  </a:cubicBezTo>
                  <a:cubicBezTo>
                    <a:pt x="21" y="9"/>
                    <a:pt x="21" y="10"/>
                    <a:pt x="22" y="9"/>
                  </a:cubicBezTo>
                  <a:cubicBezTo>
                    <a:pt x="29" y="6"/>
                    <a:pt x="29" y="6"/>
                    <a:pt x="29" y="6"/>
                  </a:cubicBezTo>
                  <a:cubicBezTo>
                    <a:pt x="31" y="6"/>
                    <a:pt x="31" y="8"/>
                    <a:pt x="30" y="9"/>
                  </a:cubicBezTo>
                  <a:cubicBezTo>
                    <a:pt x="25" y="20"/>
                    <a:pt x="25" y="20"/>
                    <a:pt x="25" y="20"/>
                  </a:cubicBezTo>
                  <a:cubicBezTo>
                    <a:pt x="24" y="21"/>
                    <a:pt x="24" y="22"/>
                    <a:pt x="24" y="22"/>
                  </a:cubicBezTo>
                  <a:cubicBezTo>
                    <a:pt x="25" y="32"/>
                    <a:pt x="25" y="32"/>
                    <a:pt x="25" y="32"/>
                  </a:cubicBezTo>
                  <a:cubicBezTo>
                    <a:pt x="26" y="33"/>
                    <a:pt x="24" y="35"/>
                    <a:pt x="23" y="35"/>
                  </a:cubicBezTo>
                  <a:cubicBezTo>
                    <a:pt x="16" y="34"/>
                    <a:pt x="16" y="34"/>
                    <a:pt x="16" y="34"/>
                  </a:cubicBezTo>
                  <a:cubicBezTo>
                    <a:pt x="16" y="34"/>
                    <a:pt x="15" y="35"/>
                    <a:pt x="15" y="35"/>
                  </a:cubicBezTo>
                  <a:cubicBezTo>
                    <a:pt x="8" y="44"/>
                    <a:pt x="8" y="44"/>
                    <a:pt x="8" y="44"/>
                  </a:cubicBezTo>
                  <a:cubicBezTo>
                    <a:pt x="7" y="46"/>
                    <a:pt x="5" y="45"/>
                    <a:pt x="5" y="43"/>
                  </a:cubicBezTo>
                  <a:cubicBezTo>
                    <a:pt x="7" y="32"/>
                    <a:pt x="7" y="32"/>
                    <a:pt x="7" y="32"/>
                  </a:cubicBezTo>
                  <a:cubicBezTo>
                    <a:pt x="7" y="31"/>
                    <a:pt x="7" y="31"/>
                    <a:pt x="6" y="31"/>
                  </a:cubicBezTo>
                  <a:cubicBezTo>
                    <a:pt x="1" y="27"/>
                    <a:pt x="1" y="27"/>
                    <a:pt x="1" y="27"/>
                  </a:cubicBezTo>
                  <a:cubicBezTo>
                    <a:pt x="0" y="26"/>
                    <a:pt x="0" y="24"/>
                    <a:pt x="2" y="23"/>
                  </a:cubicBezTo>
                  <a:cubicBezTo>
                    <a:pt x="9" y="16"/>
                    <a:pt x="9" y="16"/>
                    <a:pt x="9" y="16"/>
                  </a:cubicBezTo>
                  <a:cubicBezTo>
                    <a:pt x="10" y="16"/>
                    <a:pt x="10" y="15"/>
                    <a:pt x="11" y="15"/>
                  </a:cubicBezTo>
                  <a:cubicBezTo>
                    <a:pt x="14" y="3"/>
                    <a:pt x="14" y="3"/>
                    <a:pt x="14" y="3"/>
                  </a:cubicBezTo>
                  <a:cubicBezTo>
                    <a:pt x="15" y="1"/>
                    <a:pt x="16" y="0"/>
                    <a:pt x="17" y="2"/>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1" name="îṧlíďé">
              <a:extLst>
                <a:ext uri="{FF2B5EF4-FFF2-40B4-BE49-F238E27FC236}">
                  <a16:creationId xmlns:a16="http://schemas.microsoft.com/office/drawing/2014/main" id="{B32A142F-4A54-4AAA-82BA-38FAE8C81E8B}"/>
                </a:ext>
              </a:extLst>
            </p:cNvPr>
            <p:cNvSpPr/>
            <p:nvPr/>
          </p:nvSpPr>
          <p:spPr bwMode="auto">
            <a:xfrm>
              <a:off x="6491288" y="2312988"/>
              <a:ext cx="80963" cy="120650"/>
            </a:xfrm>
            <a:custGeom>
              <a:avLst/>
              <a:gdLst>
                <a:gd name="T0" fmla="*/ 17 w 31"/>
                <a:gd name="T1" fmla="*/ 2 h 46"/>
                <a:gd name="T2" fmla="*/ 20 w 31"/>
                <a:gd name="T3" fmla="*/ 9 h 46"/>
                <a:gd name="T4" fmla="*/ 21 w 31"/>
                <a:gd name="T5" fmla="*/ 10 h 46"/>
                <a:gd name="T6" fmla="*/ 29 w 31"/>
                <a:gd name="T7" fmla="*/ 7 h 46"/>
                <a:gd name="T8" fmla="*/ 30 w 31"/>
                <a:gd name="T9" fmla="*/ 10 h 46"/>
                <a:gd name="T10" fmla="*/ 24 w 31"/>
                <a:gd name="T11" fmla="*/ 20 h 46"/>
                <a:gd name="T12" fmla="*/ 24 w 31"/>
                <a:gd name="T13" fmla="*/ 22 h 46"/>
                <a:gd name="T14" fmla="*/ 25 w 31"/>
                <a:gd name="T15" fmla="*/ 32 h 46"/>
                <a:gd name="T16" fmla="*/ 23 w 31"/>
                <a:gd name="T17" fmla="*/ 35 h 46"/>
                <a:gd name="T18" fmla="*/ 16 w 31"/>
                <a:gd name="T19" fmla="*/ 35 h 46"/>
                <a:gd name="T20" fmla="*/ 15 w 31"/>
                <a:gd name="T21" fmla="*/ 35 h 46"/>
                <a:gd name="T22" fmla="*/ 8 w 31"/>
                <a:gd name="T23" fmla="*/ 44 h 46"/>
                <a:gd name="T24" fmla="*/ 5 w 31"/>
                <a:gd name="T25" fmla="*/ 44 h 46"/>
                <a:gd name="T26" fmla="*/ 7 w 31"/>
                <a:gd name="T27" fmla="*/ 32 h 46"/>
                <a:gd name="T28" fmla="*/ 6 w 31"/>
                <a:gd name="T29" fmla="*/ 31 h 46"/>
                <a:gd name="T30" fmla="*/ 1 w 31"/>
                <a:gd name="T31" fmla="*/ 27 h 46"/>
                <a:gd name="T32" fmla="*/ 1 w 31"/>
                <a:gd name="T33" fmla="*/ 23 h 46"/>
                <a:gd name="T34" fmla="*/ 9 w 31"/>
                <a:gd name="T35" fmla="*/ 17 h 46"/>
                <a:gd name="T36" fmla="*/ 10 w 31"/>
                <a:gd name="T37" fmla="*/ 15 h 46"/>
                <a:gd name="T38" fmla="*/ 14 w 31"/>
                <a:gd name="T39" fmla="*/ 3 h 46"/>
                <a:gd name="T40" fmla="*/ 17 w 31"/>
                <a:gd name="T41"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6">
                  <a:moveTo>
                    <a:pt x="17" y="2"/>
                  </a:moveTo>
                  <a:cubicBezTo>
                    <a:pt x="20" y="9"/>
                    <a:pt x="20" y="9"/>
                    <a:pt x="20" y="9"/>
                  </a:cubicBezTo>
                  <a:cubicBezTo>
                    <a:pt x="21" y="10"/>
                    <a:pt x="21" y="10"/>
                    <a:pt x="21" y="10"/>
                  </a:cubicBezTo>
                  <a:cubicBezTo>
                    <a:pt x="29" y="7"/>
                    <a:pt x="29" y="7"/>
                    <a:pt x="29" y="7"/>
                  </a:cubicBezTo>
                  <a:cubicBezTo>
                    <a:pt x="31" y="6"/>
                    <a:pt x="31" y="8"/>
                    <a:pt x="30" y="10"/>
                  </a:cubicBezTo>
                  <a:cubicBezTo>
                    <a:pt x="24" y="20"/>
                    <a:pt x="24" y="20"/>
                    <a:pt x="24" y="20"/>
                  </a:cubicBezTo>
                  <a:cubicBezTo>
                    <a:pt x="24" y="21"/>
                    <a:pt x="24" y="22"/>
                    <a:pt x="24" y="22"/>
                  </a:cubicBezTo>
                  <a:cubicBezTo>
                    <a:pt x="25" y="32"/>
                    <a:pt x="25" y="32"/>
                    <a:pt x="25" y="32"/>
                  </a:cubicBezTo>
                  <a:cubicBezTo>
                    <a:pt x="26" y="34"/>
                    <a:pt x="24" y="36"/>
                    <a:pt x="23" y="35"/>
                  </a:cubicBezTo>
                  <a:cubicBezTo>
                    <a:pt x="16" y="35"/>
                    <a:pt x="16" y="35"/>
                    <a:pt x="16" y="35"/>
                  </a:cubicBezTo>
                  <a:cubicBezTo>
                    <a:pt x="16" y="35"/>
                    <a:pt x="15" y="35"/>
                    <a:pt x="15" y="35"/>
                  </a:cubicBezTo>
                  <a:cubicBezTo>
                    <a:pt x="8" y="44"/>
                    <a:pt x="8" y="44"/>
                    <a:pt x="8" y="44"/>
                  </a:cubicBezTo>
                  <a:cubicBezTo>
                    <a:pt x="7" y="46"/>
                    <a:pt x="5" y="45"/>
                    <a:pt x="5" y="44"/>
                  </a:cubicBezTo>
                  <a:cubicBezTo>
                    <a:pt x="7" y="32"/>
                    <a:pt x="7" y="32"/>
                    <a:pt x="7" y="32"/>
                  </a:cubicBezTo>
                  <a:cubicBezTo>
                    <a:pt x="7" y="32"/>
                    <a:pt x="7" y="31"/>
                    <a:pt x="6" y="31"/>
                  </a:cubicBezTo>
                  <a:cubicBezTo>
                    <a:pt x="1" y="27"/>
                    <a:pt x="1" y="27"/>
                    <a:pt x="1" y="27"/>
                  </a:cubicBezTo>
                  <a:cubicBezTo>
                    <a:pt x="0" y="26"/>
                    <a:pt x="0" y="24"/>
                    <a:pt x="1" y="23"/>
                  </a:cubicBezTo>
                  <a:cubicBezTo>
                    <a:pt x="9" y="17"/>
                    <a:pt x="9" y="17"/>
                    <a:pt x="9" y="17"/>
                  </a:cubicBezTo>
                  <a:cubicBezTo>
                    <a:pt x="10" y="16"/>
                    <a:pt x="10" y="16"/>
                    <a:pt x="10" y="15"/>
                  </a:cubicBezTo>
                  <a:cubicBezTo>
                    <a:pt x="14" y="3"/>
                    <a:pt x="14" y="3"/>
                    <a:pt x="14" y="3"/>
                  </a:cubicBezTo>
                  <a:cubicBezTo>
                    <a:pt x="15" y="1"/>
                    <a:pt x="16" y="0"/>
                    <a:pt x="17" y="2"/>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2" name="íśḷíḍé">
              <a:extLst>
                <a:ext uri="{FF2B5EF4-FFF2-40B4-BE49-F238E27FC236}">
                  <a16:creationId xmlns:a16="http://schemas.microsoft.com/office/drawing/2014/main" id="{142AF04F-ED80-4B83-BA04-B5EBBB102983}"/>
                </a:ext>
              </a:extLst>
            </p:cNvPr>
            <p:cNvSpPr/>
            <p:nvPr/>
          </p:nvSpPr>
          <p:spPr bwMode="auto">
            <a:xfrm>
              <a:off x="5329238" y="2955925"/>
              <a:ext cx="569913" cy="1001713"/>
            </a:xfrm>
            <a:custGeom>
              <a:avLst/>
              <a:gdLst>
                <a:gd name="T0" fmla="*/ 218 w 218"/>
                <a:gd name="T1" fmla="*/ 20 h 383"/>
                <a:gd name="T2" fmla="*/ 218 w 218"/>
                <a:gd name="T3" fmla="*/ 9 h 383"/>
                <a:gd name="T4" fmla="*/ 204 w 218"/>
                <a:gd name="T5" fmla="*/ 1 h 383"/>
                <a:gd name="T6" fmla="*/ 204 w 218"/>
                <a:gd name="T7" fmla="*/ 1 h 383"/>
                <a:gd name="T8" fmla="*/ 204 w 218"/>
                <a:gd name="T9" fmla="*/ 1 h 383"/>
                <a:gd name="T10" fmla="*/ 204 w 218"/>
                <a:gd name="T11" fmla="*/ 1 h 383"/>
                <a:gd name="T12" fmla="*/ 200 w 218"/>
                <a:gd name="T13" fmla="*/ 1 h 383"/>
                <a:gd name="T14" fmla="*/ 6 w 218"/>
                <a:gd name="T15" fmla="*/ 113 h 383"/>
                <a:gd name="T16" fmla="*/ 0 w 218"/>
                <a:gd name="T17" fmla="*/ 124 h 383"/>
                <a:gd name="T18" fmla="*/ 0 w 218"/>
                <a:gd name="T19" fmla="*/ 371 h 383"/>
                <a:gd name="T20" fmla="*/ 1 w 218"/>
                <a:gd name="T21" fmla="*/ 375 h 383"/>
                <a:gd name="T22" fmla="*/ 1 w 218"/>
                <a:gd name="T23" fmla="*/ 375 h 383"/>
                <a:gd name="T24" fmla="*/ 1 w 218"/>
                <a:gd name="T25" fmla="*/ 375 h 383"/>
                <a:gd name="T26" fmla="*/ 1 w 218"/>
                <a:gd name="T27" fmla="*/ 375 h 383"/>
                <a:gd name="T28" fmla="*/ 15 w 218"/>
                <a:gd name="T29" fmla="*/ 383 h 383"/>
                <a:gd name="T30" fmla="*/ 15 w 218"/>
                <a:gd name="T31" fmla="*/ 369 h 383"/>
                <a:gd name="T32" fmla="*/ 200 w 218"/>
                <a:gd name="T33" fmla="*/ 263 h 383"/>
                <a:gd name="T34" fmla="*/ 206 w 218"/>
                <a:gd name="T35" fmla="*/ 252 h 383"/>
                <a:gd name="T36" fmla="*/ 206 w 218"/>
                <a:gd name="T37" fmla="*/ 20 h 383"/>
                <a:gd name="T38" fmla="*/ 218 w 218"/>
                <a:gd name="T39" fmla="*/ 2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8" h="383">
                  <a:moveTo>
                    <a:pt x="218" y="20"/>
                  </a:moveTo>
                  <a:cubicBezTo>
                    <a:pt x="218" y="9"/>
                    <a:pt x="218" y="9"/>
                    <a:pt x="218" y="9"/>
                  </a:cubicBezTo>
                  <a:cubicBezTo>
                    <a:pt x="204" y="1"/>
                    <a:pt x="204" y="1"/>
                    <a:pt x="204" y="1"/>
                  </a:cubicBezTo>
                  <a:cubicBezTo>
                    <a:pt x="204" y="1"/>
                    <a:pt x="204" y="1"/>
                    <a:pt x="204" y="1"/>
                  </a:cubicBezTo>
                  <a:cubicBezTo>
                    <a:pt x="204" y="1"/>
                    <a:pt x="204" y="1"/>
                    <a:pt x="204" y="1"/>
                  </a:cubicBezTo>
                  <a:cubicBezTo>
                    <a:pt x="204" y="1"/>
                    <a:pt x="204" y="1"/>
                    <a:pt x="204" y="1"/>
                  </a:cubicBezTo>
                  <a:cubicBezTo>
                    <a:pt x="203" y="0"/>
                    <a:pt x="202" y="0"/>
                    <a:pt x="200" y="1"/>
                  </a:cubicBezTo>
                  <a:cubicBezTo>
                    <a:pt x="6" y="113"/>
                    <a:pt x="6" y="113"/>
                    <a:pt x="6" y="113"/>
                  </a:cubicBezTo>
                  <a:cubicBezTo>
                    <a:pt x="2" y="115"/>
                    <a:pt x="0" y="120"/>
                    <a:pt x="0" y="124"/>
                  </a:cubicBezTo>
                  <a:cubicBezTo>
                    <a:pt x="0" y="371"/>
                    <a:pt x="0" y="371"/>
                    <a:pt x="0" y="371"/>
                  </a:cubicBezTo>
                  <a:cubicBezTo>
                    <a:pt x="0" y="373"/>
                    <a:pt x="0" y="374"/>
                    <a:pt x="1" y="375"/>
                  </a:cubicBezTo>
                  <a:cubicBezTo>
                    <a:pt x="1" y="375"/>
                    <a:pt x="1" y="375"/>
                    <a:pt x="1" y="375"/>
                  </a:cubicBezTo>
                  <a:cubicBezTo>
                    <a:pt x="1" y="375"/>
                    <a:pt x="1" y="375"/>
                    <a:pt x="1" y="375"/>
                  </a:cubicBezTo>
                  <a:cubicBezTo>
                    <a:pt x="1" y="375"/>
                    <a:pt x="1" y="375"/>
                    <a:pt x="1" y="375"/>
                  </a:cubicBezTo>
                  <a:cubicBezTo>
                    <a:pt x="15" y="383"/>
                    <a:pt x="15" y="383"/>
                    <a:pt x="15" y="383"/>
                  </a:cubicBezTo>
                  <a:cubicBezTo>
                    <a:pt x="15" y="369"/>
                    <a:pt x="15" y="369"/>
                    <a:pt x="15" y="369"/>
                  </a:cubicBezTo>
                  <a:cubicBezTo>
                    <a:pt x="200" y="263"/>
                    <a:pt x="200" y="263"/>
                    <a:pt x="200" y="263"/>
                  </a:cubicBezTo>
                  <a:cubicBezTo>
                    <a:pt x="203" y="261"/>
                    <a:pt x="206" y="256"/>
                    <a:pt x="206" y="252"/>
                  </a:cubicBezTo>
                  <a:cubicBezTo>
                    <a:pt x="206" y="20"/>
                    <a:pt x="206" y="20"/>
                    <a:pt x="206" y="20"/>
                  </a:cubicBezTo>
                  <a:cubicBezTo>
                    <a:pt x="218" y="20"/>
                    <a:pt x="218" y="20"/>
                    <a:pt x="218" y="20"/>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3" name="íşḷiḓé">
              <a:extLst>
                <a:ext uri="{FF2B5EF4-FFF2-40B4-BE49-F238E27FC236}">
                  <a16:creationId xmlns:a16="http://schemas.microsoft.com/office/drawing/2014/main" id="{D18A3789-E134-4620-A1E0-95FB52B6C506}"/>
                </a:ext>
              </a:extLst>
            </p:cNvPr>
            <p:cNvSpPr/>
            <p:nvPr/>
          </p:nvSpPr>
          <p:spPr bwMode="auto">
            <a:xfrm>
              <a:off x="5334000" y="2955925"/>
              <a:ext cx="565150" cy="336550"/>
            </a:xfrm>
            <a:custGeom>
              <a:avLst/>
              <a:gdLst>
                <a:gd name="T0" fmla="*/ 216 w 216"/>
                <a:gd name="T1" fmla="*/ 9 h 129"/>
                <a:gd name="T2" fmla="*/ 202 w 216"/>
                <a:gd name="T3" fmla="*/ 1 h 129"/>
                <a:gd name="T4" fmla="*/ 202 w 216"/>
                <a:gd name="T5" fmla="*/ 1 h 129"/>
                <a:gd name="T6" fmla="*/ 202 w 216"/>
                <a:gd name="T7" fmla="*/ 1 h 129"/>
                <a:gd name="T8" fmla="*/ 202 w 216"/>
                <a:gd name="T9" fmla="*/ 1 h 129"/>
                <a:gd name="T10" fmla="*/ 198 w 216"/>
                <a:gd name="T11" fmla="*/ 1 h 129"/>
                <a:gd name="T12" fmla="*/ 4 w 216"/>
                <a:gd name="T13" fmla="*/ 113 h 129"/>
                <a:gd name="T14" fmla="*/ 0 w 216"/>
                <a:gd name="T15" fmla="*/ 117 h 129"/>
                <a:gd name="T16" fmla="*/ 20 w 216"/>
                <a:gd name="T17" fmla="*/ 129 h 129"/>
                <a:gd name="T18" fmla="*/ 204 w 216"/>
                <a:gd name="T19" fmla="*/ 24 h 129"/>
                <a:gd name="T20" fmla="*/ 216 w 216"/>
                <a:gd name="T21"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129">
                  <a:moveTo>
                    <a:pt x="216" y="9"/>
                  </a:moveTo>
                  <a:cubicBezTo>
                    <a:pt x="202" y="1"/>
                    <a:pt x="202" y="1"/>
                    <a:pt x="202" y="1"/>
                  </a:cubicBezTo>
                  <a:cubicBezTo>
                    <a:pt x="202" y="1"/>
                    <a:pt x="202" y="1"/>
                    <a:pt x="202" y="1"/>
                  </a:cubicBezTo>
                  <a:cubicBezTo>
                    <a:pt x="202" y="1"/>
                    <a:pt x="202" y="1"/>
                    <a:pt x="202" y="1"/>
                  </a:cubicBezTo>
                  <a:cubicBezTo>
                    <a:pt x="202" y="1"/>
                    <a:pt x="202" y="1"/>
                    <a:pt x="202" y="1"/>
                  </a:cubicBezTo>
                  <a:cubicBezTo>
                    <a:pt x="201" y="0"/>
                    <a:pt x="200" y="0"/>
                    <a:pt x="198" y="1"/>
                  </a:cubicBezTo>
                  <a:cubicBezTo>
                    <a:pt x="4" y="113"/>
                    <a:pt x="4" y="113"/>
                    <a:pt x="4" y="113"/>
                  </a:cubicBezTo>
                  <a:cubicBezTo>
                    <a:pt x="2" y="114"/>
                    <a:pt x="1" y="116"/>
                    <a:pt x="0" y="117"/>
                  </a:cubicBezTo>
                  <a:cubicBezTo>
                    <a:pt x="20" y="129"/>
                    <a:pt x="20" y="129"/>
                    <a:pt x="20" y="129"/>
                  </a:cubicBezTo>
                  <a:cubicBezTo>
                    <a:pt x="204" y="24"/>
                    <a:pt x="204" y="24"/>
                    <a:pt x="204" y="24"/>
                  </a:cubicBezTo>
                  <a:lnTo>
                    <a:pt x="216" y="9"/>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4" name="íṣḷíďê">
              <a:extLst>
                <a:ext uri="{FF2B5EF4-FFF2-40B4-BE49-F238E27FC236}">
                  <a16:creationId xmlns:a16="http://schemas.microsoft.com/office/drawing/2014/main" id="{83011350-BF03-48BD-970B-F1052FAB1E89}"/>
                </a:ext>
              </a:extLst>
            </p:cNvPr>
            <p:cNvSpPr/>
            <p:nvPr/>
          </p:nvSpPr>
          <p:spPr bwMode="auto">
            <a:xfrm>
              <a:off x="5365750" y="2973388"/>
              <a:ext cx="539750" cy="985838"/>
            </a:xfrm>
            <a:custGeom>
              <a:avLst/>
              <a:gdLst>
                <a:gd name="T0" fmla="*/ 6 w 206"/>
                <a:gd name="T1" fmla="*/ 114 h 377"/>
                <a:gd name="T2" fmla="*/ 200 w 206"/>
                <a:gd name="T3" fmla="*/ 2 h 377"/>
                <a:gd name="T4" fmla="*/ 206 w 206"/>
                <a:gd name="T5" fmla="*/ 6 h 377"/>
                <a:gd name="T6" fmla="*/ 206 w 206"/>
                <a:gd name="T7" fmla="*/ 253 h 377"/>
                <a:gd name="T8" fmla="*/ 200 w 206"/>
                <a:gd name="T9" fmla="*/ 264 h 377"/>
                <a:gd name="T10" fmla="*/ 6 w 206"/>
                <a:gd name="T11" fmla="*/ 375 h 377"/>
                <a:gd name="T12" fmla="*/ 0 w 206"/>
                <a:gd name="T13" fmla="*/ 372 h 377"/>
                <a:gd name="T14" fmla="*/ 0 w 206"/>
                <a:gd name="T15" fmla="*/ 125 h 377"/>
                <a:gd name="T16" fmla="*/ 6 w 206"/>
                <a:gd name="T17" fmla="*/ 114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377">
                  <a:moveTo>
                    <a:pt x="6" y="114"/>
                  </a:moveTo>
                  <a:cubicBezTo>
                    <a:pt x="200" y="2"/>
                    <a:pt x="200" y="2"/>
                    <a:pt x="200" y="2"/>
                  </a:cubicBezTo>
                  <a:cubicBezTo>
                    <a:pt x="203" y="0"/>
                    <a:pt x="206" y="2"/>
                    <a:pt x="206" y="6"/>
                  </a:cubicBezTo>
                  <a:cubicBezTo>
                    <a:pt x="206" y="253"/>
                    <a:pt x="206" y="253"/>
                    <a:pt x="206" y="253"/>
                  </a:cubicBezTo>
                  <a:cubicBezTo>
                    <a:pt x="206" y="257"/>
                    <a:pt x="203" y="262"/>
                    <a:pt x="200" y="264"/>
                  </a:cubicBezTo>
                  <a:cubicBezTo>
                    <a:pt x="6" y="375"/>
                    <a:pt x="6" y="375"/>
                    <a:pt x="6" y="375"/>
                  </a:cubicBezTo>
                  <a:cubicBezTo>
                    <a:pt x="2" y="377"/>
                    <a:pt x="0" y="376"/>
                    <a:pt x="0" y="372"/>
                  </a:cubicBezTo>
                  <a:cubicBezTo>
                    <a:pt x="0" y="125"/>
                    <a:pt x="0" y="125"/>
                    <a:pt x="0" y="125"/>
                  </a:cubicBezTo>
                  <a:cubicBezTo>
                    <a:pt x="0" y="121"/>
                    <a:pt x="2" y="116"/>
                    <a:pt x="6" y="114"/>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5" name="îşḻïďê">
              <a:extLst>
                <a:ext uri="{FF2B5EF4-FFF2-40B4-BE49-F238E27FC236}">
                  <a16:creationId xmlns:a16="http://schemas.microsoft.com/office/drawing/2014/main" id="{9AA7492A-978A-4ABC-B134-61ED19A33F16}"/>
                </a:ext>
              </a:extLst>
            </p:cNvPr>
            <p:cNvSpPr/>
            <p:nvPr/>
          </p:nvSpPr>
          <p:spPr bwMode="auto">
            <a:xfrm>
              <a:off x="5691242" y="3545063"/>
              <a:ext cx="148026" cy="207218"/>
            </a:xfrm>
            <a:custGeom>
              <a:avLst/>
              <a:gdLst>
                <a:gd name="connsiteX0" fmla="*/ 74178 w 148026"/>
                <a:gd name="connsiteY0" fmla="*/ 1198 h 207218"/>
                <a:gd name="connsiteX1" fmla="*/ 140764 w 148026"/>
                <a:gd name="connsiteY1" fmla="*/ 93819 h 207218"/>
                <a:gd name="connsiteX2" fmla="*/ 147181 w 148026"/>
                <a:gd name="connsiteY2" fmla="*/ 142335 h 207218"/>
                <a:gd name="connsiteX3" fmla="*/ 148026 w 148026"/>
                <a:gd name="connsiteY3" fmla="*/ 150404 h 207218"/>
                <a:gd name="connsiteX4" fmla="*/ 46732 w 148026"/>
                <a:gd name="connsiteY4" fmla="*/ 207218 h 207218"/>
                <a:gd name="connsiteX5" fmla="*/ 28469 w 148026"/>
                <a:gd name="connsiteY5" fmla="*/ 154694 h 207218"/>
                <a:gd name="connsiteX6" fmla="*/ 25659 w 148026"/>
                <a:gd name="connsiteY6" fmla="*/ 2342 h 207218"/>
                <a:gd name="connsiteX7" fmla="*/ 74178 w 148026"/>
                <a:gd name="connsiteY7" fmla="*/ 1198 h 20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026" h="207218">
                  <a:moveTo>
                    <a:pt x="74178" y="1198"/>
                  </a:moveTo>
                  <a:cubicBezTo>
                    <a:pt x="114767" y="7079"/>
                    <a:pt x="132916" y="35012"/>
                    <a:pt x="140764" y="93819"/>
                  </a:cubicBezTo>
                  <a:cubicBezTo>
                    <a:pt x="142726" y="103620"/>
                    <a:pt x="144851" y="120936"/>
                    <a:pt x="147181" y="142335"/>
                  </a:cubicBezTo>
                  <a:lnTo>
                    <a:pt x="148026" y="150404"/>
                  </a:lnTo>
                  <a:lnTo>
                    <a:pt x="46732" y="207218"/>
                  </a:lnTo>
                  <a:lnTo>
                    <a:pt x="28469" y="154694"/>
                  </a:lnTo>
                  <a:cubicBezTo>
                    <a:pt x="-1932" y="70133"/>
                    <a:pt x="-15217" y="38279"/>
                    <a:pt x="25659" y="2342"/>
                  </a:cubicBezTo>
                  <a:cubicBezTo>
                    <a:pt x="44625" y="-272"/>
                    <a:pt x="60648" y="-762"/>
                    <a:pt x="74178" y="1198"/>
                  </a:cubicBez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6" name="ïṩ1íḓe">
              <a:extLst>
                <a:ext uri="{FF2B5EF4-FFF2-40B4-BE49-F238E27FC236}">
                  <a16:creationId xmlns:a16="http://schemas.microsoft.com/office/drawing/2014/main" id="{5DA4E75B-CF60-448B-963F-0DF9BFEA2FE0}"/>
                </a:ext>
              </a:extLst>
            </p:cNvPr>
            <p:cNvSpPr/>
            <p:nvPr/>
          </p:nvSpPr>
          <p:spPr bwMode="auto">
            <a:xfrm>
              <a:off x="5716588" y="3536950"/>
              <a:ext cx="128588" cy="184150"/>
            </a:xfrm>
            <a:custGeom>
              <a:avLst/>
              <a:gdLst>
                <a:gd name="T0" fmla="*/ 0 w 49"/>
                <a:gd name="T1" fmla="*/ 4 h 71"/>
                <a:gd name="T2" fmla="*/ 26 w 49"/>
                <a:gd name="T3" fmla="*/ 4 h 71"/>
                <a:gd name="T4" fmla="*/ 49 w 49"/>
                <a:gd name="T5" fmla="*/ 58 h 71"/>
                <a:gd name="T6" fmla="*/ 26 w 49"/>
                <a:gd name="T7" fmla="*/ 71 h 71"/>
                <a:gd name="T8" fmla="*/ 0 w 49"/>
                <a:gd name="T9" fmla="*/ 4 h 71"/>
              </a:gdLst>
              <a:ahLst/>
              <a:cxnLst>
                <a:cxn ang="0">
                  <a:pos x="T0" y="T1"/>
                </a:cxn>
                <a:cxn ang="0">
                  <a:pos x="T2" y="T3"/>
                </a:cxn>
                <a:cxn ang="0">
                  <a:pos x="T4" y="T5"/>
                </a:cxn>
                <a:cxn ang="0">
                  <a:pos x="T6" y="T7"/>
                </a:cxn>
                <a:cxn ang="0">
                  <a:pos x="T8" y="T9"/>
                </a:cxn>
              </a:cxnLst>
              <a:rect l="0" t="0" r="r" b="b"/>
              <a:pathLst>
                <a:path w="49" h="71">
                  <a:moveTo>
                    <a:pt x="0" y="4"/>
                  </a:moveTo>
                  <a:cubicBezTo>
                    <a:pt x="0" y="4"/>
                    <a:pt x="15" y="0"/>
                    <a:pt x="26" y="4"/>
                  </a:cubicBezTo>
                  <a:cubicBezTo>
                    <a:pt x="37" y="9"/>
                    <a:pt x="46" y="15"/>
                    <a:pt x="49" y="58"/>
                  </a:cubicBezTo>
                  <a:cubicBezTo>
                    <a:pt x="26" y="71"/>
                    <a:pt x="26" y="71"/>
                    <a:pt x="26" y="71"/>
                  </a:cubicBezTo>
                  <a:lnTo>
                    <a:pt x="0" y="4"/>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7" name="ïšlide">
              <a:extLst>
                <a:ext uri="{FF2B5EF4-FFF2-40B4-BE49-F238E27FC236}">
                  <a16:creationId xmlns:a16="http://schemas.microsoft.com/office/drawing/2014/main" id="{BC7D165E-FB49-40F6-B482-2F7BA7D3424F}"/>
                </a:ext>
              </a:extLst>
            </p:cNvPr>
            <p:cNvSpPr/>
            <p:nvPr/>
          </p:nvSpPr>
          <p:spPr bwMode="auto">
            <a:xfrm>
              <a:off x="5462588" y="3348038"/>
              <a:ext cx="96838" cy="230188"/>
            </a:xfrm>
            <a:custGeom>
              <a:avLst/>
              <a:gdLst>
                <a:gd name="T0" fmla="*/ 0 w 37"/>
                <a:gd name="T1" fmla="*/ 88 h 88"/>
                <a:gd name="T2" fmla="*/ 37 w 37"/>
                <a:gd name="T3" fmla="*/ 51 h 88"/>
                <a:gd name="T4" fmla="*/ 37 w 37"/>
                <a:gd name="T5" fmla="*/ 0 h 88"/>
                <a:gd name="T6" fmla="*/ 0 w 37"/>
                <a:gd name="T7" fmla="*/ 37 h 88"/>
                <a:gd name="T8" fmla="*/ 0 w 37"/>
                <a:gd name="T9" fmla="*/ 88 h 88"/>
              </a:gdLst>
              <a:ahLst/>
              <a:cxnLst>
                <a:cxn ang="0">
                  <a:pos x="T0" y="T1"/>
                </a:cxn>
                <a:cxn ang="0">
                  <a:pos x="T2" y="T3"/>
                </a:cxn>
                <a:cxn ang="0">
                  <a:pos x="T4" y="T5"/>
                </a:cxn>
                <a:cxn ang="0">
                  <a:pos x="T6" y="T7"/>
                </a:cxn>
                <a:cxn ang="0">
                  <a:pos x="T8" y="T9"/>
                </a:cxn>
              </a:cxnLst>
              <a:rect l="0" t="0" r="r" b="b"/>
              <a:pathLst>
                <a:path w="37" h="88">
                  <a:moveTo>
                    <a:pt x="0" y="88"/>
                  </a:moveTo>
                  <a:cubicBezTo>
                    <a:pt x="20" y="88"/>
                    <a:pt x="37" y="72"/>
                    <a:pt x="37" y="51"/>
                  </a:cubicBezTo>
                  <a:cubicBezTo>
                    <a:pt x="37" y="0"/>
                    <a:pt x="37" y="0"/>
                    <a:pt x="37" y="0"/>
                  </a:cubicBezTo>
                  <a:cubicBezTo>
                    <a:pt x="16" y="0"/>
                    <a:pt x="0" y="17"/>
                    <a:pt x="0" y="37"/>
                  </a:cubicBezTo>
                  <a:cubicBezTo>
                    <a:pt x="0" y="88"/>
                    <a:pt x="0" y="88"/>
                    <a:pt x="0" y="88"/>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8" name="îSḷïdè">
              <a:extLst>
                <a:ext uri="{FF2B5EF4-FFF2-40B4-BE49-F238E27FC236}">
                  <a16:creationId xmlns:a16="http://schemas.microsoft.com/office/drawing/2014/main" id="{F5051F95-DCF7-4A2F-8B14-C4CFA0B8665D}"/>
                </a:ext>
              </a:extLst>
            </p:cNvPr>
            <p:cNvSpPr/>
            <p:nvPr/>
          </p:nvSpPr>
          <p:spPr bwMode="auto">
            <a:xfrm>
              <a:off x="5462588" y="3351213"/>
              <a:ext cx="96838" cy="227013"/>
            </a:xfrm>
            <a:custGeom>
              <a:avLst/>
              <a:gdLst>
                <a:gd name="T0" fmla="*/ 30 w 37"/>
                <a:gd name="T1" fmla="*/ 0 h 87"/>
                <a:gd name="T2" fmla="*/ 0 w 37"/>
                <a:gd name="T3" fmla="*/ 36 h 87"/>
                <a:gd name="T4" fmla="*/ 0 w 37"/>
                <a:gd name="T5" fmla="*/ 87 h 87"/>
                <a:gd name="T6" fmla="*/ 37 w 37"/>
                <a:gd name="T7" fmla="*/ 50 h 87"/>
                <a:gd name="T8" fmla="*/ 37 w 37"/>
                <a:gd name="T9" fmla="*/ 41 h 87"/>
                <a:gd name="T10" fmla="*/ 28 w 37"/>
                <a:gd name="T11" fmla="*/ 14 h 87"/>
                <a:gd name="T12" fmla="*/ 28 w 37"/>
                <a:gd name="T13" fmla="*/ 14 h 87"/>
                <a:gd name="T14" fmla="*/ 28 w 37"/>
                <a:gd name="T15" fmla="*/ 14 h 87"/>
                <a:gd name="T16" fmla="*/ 30 w 37"/>
                <a:gd name="T1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87">
                  <a:moveTo>
                    <a:pt x="30" y="0"/>
                  </a:moveTo>
                  <a:cubicBezTo>
                    <a:pt x="13" y="3"/>
                    <a:pt x="0" y="18"/>
                    <a:pt x="0" y="36"/>
                  </a:cubicBezTo>
                  <a:cubicBezTo>
                    <a:pt x="0" y="87"/>
                    <a:pt x="0" y="87"/>
                    <a:pt x="0" y="87"/>
                  </a:cubicBezTo>
                  <a:cubicBezTo>
                    <a:pt x="20" y="87"/>
                    <a:pt x="37" y="71"/>
                    <a:pt x="37" y="50"/>
                  </a:cubicBezTo>
                  <a:cubicBezTo>
                    <a:pt x="37" y="41"/>
                    <a:pt x="37" y="41"/>
                    <a:pt x="37" y="41"/>
                  </a:cubicBezTo>
                  <a:cubicBezTo>
                    <a:pt x="31" y="34"/>
                    <a:pt x="28" y="24"/>
                    <a:pt x="28" y="14"/>
                  </a:cubicBezTo>
                  <a:cubicBezTo>
                    <a:pt x="28" y="14"/>
                    <a:pt x="28" y="14"/>
                    <a:pt x="28" y="14"/>
                  </a:cubicBezTo>
                  <a:cubicBezTo>
                    <a:pt x="28" y="14"/>
                    <a:pt x="28" y="14"/>
                    <a:pt x="28" y="14"/>
                  </a:cubicBezTo>
                  <a:cubicBezTo>
                    <a:pt x="28" y="10"/>
                    <a:pt x="29" y="5"/>
                    <a:pt x="30" y="0"/>
                  </a:cubicBezTo>
                </a:path>
              </a:pathLst>
            </a:custGeom>
            <a:solidFill>
              <a:srgbClr val="1785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9" name="íṡḻíḍê">
              <a:extLst>
                <a:ext uri="{FF2B5EF4-FFF2-40B4-BE49-F238E27FC236}">
                  <a16:creationId xmlns:a16="http://schemas.microsoft.com/office/drawing/2014/main" id="{9F99C709-0CCC-434D-A083-BF14664FEB72}"/>
                </a:ext>
              </a:extLst>
            </p:cNvPr>
            <p:cNvSpPr/>
            <p:nvPr/>
          </p:nvSpPr>
          <p:spPr bwMode="auto">
            <a:xfrm>
              <a:off x="5535613" y="3170238"/>
              <a:ext cx="287338" cy="360363"/>
            </a:xfrm>
            <a:custGeom>
              <a:avLst/>
              <a:gdLst>
                <a:gd name="T0" fmla="*/ 61 w 110"/>
                <a:gd name="T1" fmla="*/ 129 h 138"/>
                <a:gd name="T2" fmla="*/ 0 w 110"/>
                <a:gd name="T3" fmla="*/ 83 h 138"/>
                <a:gd name="T4" fmla="*/ 53 w 110"/>
                <a:gd name="T5" fmla="*/ 9 h 138"/>
                <a:gd name="T6" fmla="*/ 57 w 110"/>
                <a:gd name="T7" fmla="*/ 7 h 138"/>
                <a:gd name="T8" fmla="*/ 110 w 110"/>
                <a:gd name="T9" fmla="*/ 54 h 138"/>
                <a:gd name="T10" fmla="*/ 110 w 110"/>
                <a:gd name="T11" fmla="*/ 64 h 138"/>
                <a:gd name="T12" fmla="*/ 61 w 110"/>
                <a:gd name="T13" fmla="*/ 129 h 138"/>
              </a:gdLst>
              <a:ahLst/>
              <a:cxnLst>
                <a:cxn ang="0">
                  <a:pos x="T0" y="T1"/>
                </a:cxn>
                <a:cxn ang="0">
                  <a:pos x="T2" y="T3"/>
                </a:cxn>
                <a:cxn ang="0">
                  <a:pos x="T4" y="T5"/>
                </a:cxn>
                <a:cxn ang="0">
                  <a:pos x="T6" y="T7"/>
                </a:cxn>
                <a:cxn ang="0">
                  <a:pos x="T8" y="T9"/>
                </a:cxn>
                <a:cxn ang="0">
                  <a:pos x="T10" y="T11"/>
                </a:cxn>
                <a:cxn ang="0">
                  <a:pos x="T12" y="T13"/>
                </a:cxn>
              </a:cxnLst>
              <a:rect l="0" t="0" r="r" b="b"/>
              <a:pathLst>
                <a:path w="110" h="138">
                  <a:moveTo>
                    <a:pt x="61" y="129"/>
                  </a:moveTo>
                  <a:cubicBezTo>
                    <a:pt x="31" y="138"/>
                    <a:pt x="0" y="115"/>
                    <a:pt x="0" y="83"/>
                  </a:cubicBezTo>
                  <a:cubicBezTo>
                    <a:pt x="0" y="50"/>
                    <a:pt x="24" y="16"/>
                    <a:pt x="53" y="9"/>
                  </a:cubicBezTo>
                  <a:cubicBezTo>
                    <a:pt x="57" y="7"/>
                    <a:pt x="57" y="7"/>
                    <a:pt x="57" y="7"/>
                  </a:cubicBezTo>
                  <a:cubicBezTo>
                    <a:pt x="86" y="0"/>
                    <a:pt x="110" y="21"/>
                    <a:pt x="110" y="54"/>
                  </a:cubicBezTo>
                  <a:cubicBezTo>
                    <a:pt x="110" y="64"/>
                    <a:pt x="110" y="64"/>
                    <a:pt x="110" y="64"/>
                  </a:cubicBezTo>
                  <a:cubicBezTo>
                    <a:pt x="110" y="94"/>
                    <a:pt x="90" y="120"/>
                    <a:pt x="61" y="129"/>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0" name="ïṡḷíďê">
              <a:extLst>
                <a:ext uri="{FF2B5EF4-FFF2-40B4-BE49-F238E27FC236}">
                  <a16:creationId xmlns:a16="http://schemas.microsoft.com/office/drawing/2014/main" id="{FE8BB5AA-D784-429B-A5AF-A3DCAA1E231F}"/>
                </a:ext>
              </a:extLst>
            </p:cNvPr>
            <p:cNvSpPr/>
            <p:nvPr/>
          </p:nvSpPr>
          <p:spPr bwMode="auto">
            <a:xfrm>
              <a:off x="5535613" y="3186113"/>
              <a:ext cx="287338" cy="327025"/>
            </a:xfrm>
            <a:custGeom>
              <a:avLst/>
              <a:gdLst>
                <a:gd name="T0" fmla="*/ 69 w 110"/>
                <a:gd name="T1" fmla="*/ 0 h 125"/>
                <a:gd name="T2" fmla="*/ 57 w 110"/>
                <a:gd name="T3" fmla="*/ 1 h 125"/>
                <a:gd name="T4" fmla="*/ 53 w 110"/>
                <a:gd name="T5" fmla="*/ 3 h 125"/>
                <a:gd name="T6" fmla="*/ 20 w 110"/>
                <a:gd name="T7" fmla="*/ 25 h 125"/>
                <a:gd name="T8" fmla="*/ 18 w 110"/>
                <a:gd name="T9" fmla="*/ 29 h 125"/>
                <a:gd name="T10" fmla="*/ 19 w 110"/>
                <a:gd name="T11" fmla="*/ 30 h 125"/>
                <a:gd name="T12" fmla="*/ 19 w 110"/>
                <a:gd name="T13" fmla="*/ 30 h 125"/>
                <a:gd name="T14" fmla="*/ 19 w 110"/>
                <a:gd name="T15" fmla="*/ 30 h 125"/>
                <a:gd name="T16" fmla="*/ 15 w 110"/>
                <a:gd name="T17" fmla="*/ 32 h 125"/>
                <a:gd name="T18" fmla="*/ 0 w 110"/>
                <a:gd name="T19" fmla="*/ 77 h 125"/>
                <a:gd name="T20" fmla="*/ 48 w 110"/>
                <a:gd name="T21" fmla="*/ 125 h 125"/>
                <a:gd name="T22" fmla="*/ 61 w 110"/>
                <a:gd name="T23" fmla="*/ 123 h 125"/>
                <a:gd name="T24" fmla="*/ 110 w 110"/>
                <a:gd name="T25" fmla="*/ 58 h 125"/>
                <a:gd name="T26" fmla="*/ 110 w 110"/>
                <a:gd name="T27" fmla="*/ 48 h 125"/>
                <a:gd name="T28" fmla="*/ 69 w 110"/>
                <a:gd name="T2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 h="125">
                  <a:moveTo>
                    <a:pt x="69" y="0"/>
                  </a:moveTo>
                  <a:cubicBezTo>
                    <a:pt x="65" y="0"/>
                    <a:pt x="61" y="0"/>
                    <a:pt x="57" y="1"/>
                  </a:cubicBezTo>
                  <a:cubicBezTo>
                    <a:pt x="53" y="3"/>
                    <a:pt x="53" y="3"/>
                    <a:pt x="53" y="3"/>
                  </a:cubicBezTo>
                  <a:cubicBezTo>
                    <a:pt x="41" y="6"/>
                    <a:pt x="29" y="14"/>
                    <a:pt x="20" y="25"/>
                  </a:cubicBezTo>
                  <a:cubicBezTo>
                    <a:pt x="20" y="26"/>
                    <a:pt x="19" y="27"/>
                    <a:pt x="18" y="29"/>
                  </a:cubicBezTo>
                  <a:cubicBezTo>
                    <a:pt x="18" y="29"/>
                    <a:pt x="19" y="29"/>
                    <a:pt x="19" y="30"/>
                  </a:cubicBezTo>
                  <a:cubicBezTo>
                    <a:pt x="19" y="30"/>
                    <a:pt x="19" y="30"/>
                    <a:pt x="19" y="30"/>
                  </a:cubicBezTo>
                  <a:cubicBezTo>
                    <a:pt x="19" y="30"/>
                    <a:pt x="19" y="30"/>
                    <a:pt x="19" y="30"/>
                  </a:cubicBezTo>
                  <a:cubicBezTo>
                    <a:pt x="15" y="32"/>
                    <a:pt x="15" y="32"/>
                    <a:pt x="15" y="32"/>
                  </a:cubicBezTo>
                  <a:cubicBezTo>
                    <a:pt x="6" y="45"/>
                    <a:pt x="0" y="61"/>
                    <a:pt x="0" y="77"/>
                  </a:cubicBezTo>
                  <a:cubicBezTo>
                    <a:pt x="0" y="104"/>
                    <a:pt x="22" y="125"/>
                    <a:pt x="48" y="125"/>
                  </a:cubicBezTo>
                  <a:cubicBezTo>
                    <a:pt x="52" y="125"/>
                    <a:pt x="57" y="124"/>
                    <a:pt x="61" y="123"/>
                  </a:cubicBezTo>
                  <a:cubicBezTo>
                    <a:pt x="90" y="114"/>
                    <a:pt x="110" y="88"/>
                    <a:pt x="110" y="58"/>
                  </a:cubicBezTo>
                  <a:cubicBezTo>
                    <a:pt x="110" y="48"/>
                    <a:pt x="110" y="48"/>
                    <a:pt x="110" y="48"/>
                  </a:cubicBezTo>
                  <a:cubicBezTo>
                    <a:pt x="110" y="19"/>
                    <a:pt x="92" y="0"/>
                    <a:pt x="69" y="0"/>
                  </a:cubicBezTo>
                </a:path>
              </a:pathLst>
            </a:custGeom>
            <a:solidFill>
              <a:srgbClr val="1B9B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1" name="îṥľïḍê">
              <a:extLst>
                <a:ext uri="{FF2B5EF4-FFF2-40B4-BE49-F238E27FC236}">
                  <a16:creationId xmlns:a16="http://schemas.microsoft.com/office/drawing/2014/main" id="{0DBE2F92-BE2B-4E2B-B8D2-CC3B61DB043F}"/>
                </a:ext>
              </a:extLst>
            </p:cNvPr>
            <p:cNvSpPr/>
            <p:nvPr/>
          </p:nvSpPr>
          <p:spPr bwMode="auto">
            <a:xfrm>
              <a:off x="5543550" y="3222625"/>
              <a:ext cx="47625" cy="60325"/>
            </a:xfrm>
            <a:custGeom>
              <a:avLst/>
              <a:gdLst>
                <a:gd name="T0" fmla="*/ 16 w 18"/>
                <a:gd name="T1" fmla="*/ 2 h 23"/>
                <a:gd name="T2" fmla="*/ 5 w 18"/>
                <a:gd name="T3" fmla="*/ 5 h 23"/>
                <a:gd name="T4" fmla="*/ 11 w 18"/>
                <a:gd name="T5" fmla="*/ 11 h 23"/>
                <a:gd name="T6" fmla="*/ 7 w 18"/>
                <a:gd name="T7" fmla="*/ 11 h 23"/>
                <a:gd name="T8" fmla="*/ 1 w 18"/>
                <a:gd name="T9" fmla="*/ 23 h 23"/>
                <a:gd name="T10" fmla="*/ 16 w 18"/>
                <a:gd name="T11" fmla="*/ 16 h 23"/>
                <a:gd name="T12" fmla="*/ 15 w 18"/>
                <a:gd name="T13" fmla="*/ 15 h 23"/>
                <a:gd name="T14" fmla="*/ 16 w 18"/>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3">
                  <a:moveTo>
                    <a:pt x="16" y="2"/>
                  </a:moveTo>
                  <a:cubicBezTo>
                    <a:pt x="13" y="0"/>
                    <a:pt x="8" y="1"/>
                    <a:pt x="5" y="5"/>
                  </a:cubicBezTo>
                  <a:cubicBezTo>
                    <a:pt x="11" y="11"/>
                    <a:pt x="11" y="11"/>
                    <a:pt x="11" y="11"/>
                  </a:cubicBezTo>
                  <a:cubicBezTo>
                    <a:pt x="9" y="10"/>
                    <a:pt x="8" y="11"/>
                    <a:pt x="7" y="11"/>
                  </a:cubicBezTo>
                  <a:cubicBezTo>
                    <a:pt x="2" y="13"/>
                    <a:pt x="0" y="19"/>
                    <a:pt x="1" y="23"/>
                  </a:cubicBezTo>
                  <a:cubicBezTo>
                    <a:pt x="16" y="16"/>
                    <a:pt x="16" y="16"/>
                    <a:pt x="16" y="16"/>
                  </a:cubicBezTo>
                  <a:cubicBezTo>
                    <a:pt x="16" y="15"/>
                    <a:pt x="15" y="15"/>
                    <a:pt x="15" y="15"/>
                  </a:cubicBezTo>
                  <a:cubicBezTo>
                    <a:pt x="18" y="11"/>
                    <a:pt x="18" y="5"/>
                    <a:pt x="16" y="2"/>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2" name="íšlîdê">
              <a:extLst>
                <a:ext uri="{FF2B5EF4-FFF2-40B4-BE49-F238E27FC236}">
                  <a16:creationId xmlns:a16="http://schemas.microsoft.com/office/drawing/2014/main" id="{28B0C6CB-A49E-429E-A652-957727D1038E}"/>
                </a:ext>
              </a:extLst>
            </p:cNvPr>
            <p:cNvSpPr/>
            <p:nvPr/>
          </p:nvSpPr>
          <p:spPr bwMode="auto">
            <a:xfrm>
              <a:off x="5543550" y="3225800"/>
              <a:ext cx="47625" cy="57150"/>
            </a:xfrm>
            <a:custGeom>
              <a:avLst/>
              <a:gdLst>
                <a:gd name="T0" fmla="*/ 12 w 18"/>
                <a:gd name="T1" fmla="*/ 0 h 22"/>
                <a:gd name="T2" fmla="*/ 5 w 18"/>
                <a:gd name="T3" fmla="*/ 4 h 22"/>
                <a:gd name="T4" fmla="*/ 11 w 18"/>
                <a:gd name="T5" fmla="*/ 10 h 22"/>
                <a:gd name="T6" fmla="*/ 11 w 18"/>
                <a:gd name="T7" fmla="*/ 10 h 22"/>
                <a:gd name="T8" fmla="*/ 10 w 18"/>
                <a:gd name="T9" fmla="*/ 9 h 22"/>
                <a:gd name="T10" fmla="*/ 7 w 18"/>
                <a:gd name="T11" fmla="*/ 10 h 22"/>
                <a:gd name="T12" fmla="*/ 0 w 18"/>
                <a:gd name="T13" fmla="*/ 21 h 22"/>
                <a:gd name="T14" fmla="*/ 1 w 18"/>
                <a:gd name="T15" fmla="*/ 22 h 22"/>
                <a:gd name="T16" fmla="*/ 16 w 18"/>
                <a:gd name="T17" fmla="*/ 15 h 22"/>
                <a:gd name="T18" fmla="*/ 15 w 18"/>
                <a:gd name="T19" fmla="*/ 14 h 22"/>
                <a:gd name="T20" fmla="*/ 15 w 18"/>
                <a:gd name="T21" fmla="*/ 14 h 22"/>
                <a:gd name="T22" fmla="*/ 15 w 18"/>
                <a:gd name="T23" fmla="*/ 14 h 22"/>
                <a:gd name="T24" fmla="*/ 18 w 18"/>
                <a:gd name="T25" fmla="*/ 7 h 22"/>
                <a:gd name="T26" fmla="*/ 16 w 18"/>
                <a:gd name="T27" fmla="*/ 1 h 22"/>
                <a:gd name="T28" fmla="*/ 12 w 18"/>
                <a:gd name="T2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2">
                  <a:moveTo>
                    <a:pt x="12" y="0"/>
                  </a:moveTo>
                  <a:cubicBezTo>
                    <a:pt x="9" y="0"/>
                    <a:pt x="7" y="1"/>
                    <a:pt x="5" y="4"/>
                  </a:cubicBezTo>
                  <a:cubicBezTo>
                    <a:pt x="11" y="10"/>
                    <a:pt x="11" y="10"/>
                    <a:pt x="11" y="10"/>
                  </a:cubicBezTo>
                  <a:cubicBezTo>
                    <a:pt x="11" y="10"/>
                    <a:pt x="11" y="10"/>
                    <a:pt x="11" y="10"/>
                  </a:cubicBezTo>
                  <a:cubicBezTo>
                    <a:pt x="10" y="9"/>
                    <a:pt x="10" y="9"/>
                    <a:pt x="10" y="9"/>
                  </a:cubicBezTo>
                  <a:cubicBezTo>
                    <a:pt x="9" y="9"/>
                    <a:pt x="8" y="10"/>
                    <a:pt x="7" y="10"/>
                  </a:cubicBezTo>
                  <a:cubicBezTo>
                    <a:pt x="3" y="12"/>
                    <a:pt x="0" y="17"/>
                    <a:pt x="0" y="21"/>
                  </a:cubicBezTo>
                  <a:cubicBezTo>
                    <a:pt x="0" y="21"/>
                    <a:pt x="1" y="22"/>
                    <a:pt x="1" y="22"/>
                  </a:cubicBezTo>
                  <a:cubicBezTo>
                    <a:pt x="16" y="15"/>
                    <a:pt x="16" y="15"/>
                    <a:pt x="16" y="15"/>
                  </a:cubicBezTo>
                  <a:cubicBezTo>
                    <a:pt x="16" y="14"/>
                    <a:pt x="15" y="14"/>
                    <a:pt x="15" y="14"/>
                  </a:cubicBezTo>
                  <a:cubicBezTo>
                    <a:pt x="15" y="14"/>
                    <a:pt x="15" y="14"/>
                    <a:pt x="15" y="14"/>
                  </a:cubicBezTo>
                  <a:cubicBezTo>
                    <a:pt x="15" y="14"/>
                    <a:pt x="15" y="14"/>
                    <a:pt x="15" y="14"/>
                  </a:cubicBezTo>
                  <a:cubicBezTo>
                    <a:pt x="17" y="12"/>
                    <a:pt x="18" y="9"/>
                    <a:pt x="18" y="7"/>
                  </a:cubicBezTo>
                  <a:cubicBezTo>
                    <a:pt x="18" y="5"/>
                    <a:pt x="17" y="3"/>
                    <a:pt x="16" y="1"/>
                  </a:cubicBezTo>
                  <a:cubicBezTo>
                    <a:pt x="14" y="0"/>
                    <a:pt x="13" y="0"/>
                    <a:pt x="12" y="0"/>
                  </a:cubicBezTo>
                </a:path>
              </a:pathLst>
            </a:custGeom>
            <a:solidFill>
              <a:srgbClr val="1B9B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3" name="ísļîḓê">
              <a:extLst>
                <a:ext uri="{FF2B5EF4-FFF2-40B4-BE49-F238E27FC236}">
                  <a16:creationId xmlns:a16="http://schemas.microsoft.com/office/drawing/2014/main" id="{897D48C6-C8E4-470F-A35F-89E13DEBCCAB}"/>
                </a:ext>
              </a:extLst>
            </p:cNvPr>
            <p:cNvSpPr/>
            <p:nvPr/>
          </p:nvSpPr>
          <p:spPr bwMode="auto">
            <a:xfrm>
              <a:off x="5529567" y="3546447"/>
              <a:ext cx="291636" cy="308420"/>
            </a:xfrm>
            <a:custGeom>
              <a:avLst/>
              <a:gdLst>
                <a:gd name="connsiteX0" fmla="*/ 183321 w 291636"/>
                <a:gd name="connsiteY0" fmla="*/ 492 h 308420"/>
                <a:gd name="connsiteX1" fmla="*/ 288076 w 291636"/>
                <a:gd name="connsiteY1" fmla="*/ 104995 h 308420"/>
                <a:gd name="connsiteX2" fmla="*/ 291636 w 291636"/>
                <a:gd name="connsiteY2" fmla="*/ 127529 h 308420"/>
                <a:gd name="connsiteX3" fmla="*/ 289153 w 291636"/>
                <a:gd name="connsiteY3" fmla="*/ 160546 h 308420"/>
                <a:gd name="connsiteX4" fmla="*/ 25504 w 291636"/>
                <a:gd name="connsiteY4" fmla="*/ 308420 h 308420"/>
                <a:gd name="connsiteX5" fmla="*/ 21713 w 291636"/>
                <a:gd name="connsiteY5" fmla="*/ 295330 h 308420"/>
                <a:gd name="connsiteX6" fmla="*/ 10475 w 291636"/>
                <a:gd name="connsiteY6" fmla="*/ 256524 h 308420"/>
                <a:gd name="connsiteX7" fmla="*/ 0 w 291636"/>
                <a:gd name="connsiteY7" fmla="*/ 55356 h 308420"/>
                <a:gd name="connsiteX8" fmla="*/ 94279 w 291636"/>
                <a:gd name="connsiteY8" fmla="*/ 29231 h 30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36" h="308420">
                  <a:moveTo>
                    <a:pt x="183321" y="492"/>
                  </a:moveTo>
                  <a:cubicBezTo>
                    <a:pt x="201653" y="-4733"/>
                    <a:pt x="269744" y="31843"/>
                    <a:pt x="288076" y="104995"/>
                  </a:cubicBezTo>
                  <a:cubicBezTo>
                    <a:pt x="290040" y="111527"/>
                    <a:pt x="291349" y="118548"/>
                    <a:pt x="291636" y="127529"/>
                  </a:cubicBezTo>
                  <a:lnTo>
                    <a:pt x="289153" y="160546"/>
                  </a:lnTo>
                  <a:lnTo>
                    <a:pt x="25504" y="308420"/>
                  </a:lnTo>
                  <a:lnTo>
                    <a:pt x="21713" y="295330"/>
                  </a:lnTo>
                  <a:cubicBezTo>
                    <a:pt x="18455" y="284079"/>
                    <a:pt x="14731" y="271220"/>
                    <a:pt x="10475" y="256524"/>
                  </a:cubicBezTo>
                  <a:cubicBezTo>
                    <a:pt x="10475" y="256524"/>
                    <a:pt x="60234" y="120671"/>
                    <a:pt x="0" y="55356"/>
                  </a:cubicBezTo>
                  <a:cubicBezTo>
                    <a:pt x="10475" y="47519"/>
                    <a:pt x="94279" y="29231"/>
                    <a:pt x="94279" y="29231"/>
                  </a:cubicBezTo>
                  <a:close/>
                </a:path>
              </a:pathLst>
            </a:custGeom>
            <a:solidFill>
              <a:srgbClr val="3747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4" name="iṣḻîḍé">
              <a:extLst>
                <a:ext uri="{FF2B5EF4-FFF2-40B4-BE49-F238E27FC236}">
                  <a16:creationId xmlns:a16="http://schemas.microsoft.com/office/drawing/2014/main" id="{9C68711D-E920-45A5-BBA6-024F9834DFBE}"/>
                </a:ext>
              </a:extLst>
            </p:cNvPr>
            <p:cNvSpPr/>
            <p:nvPr/>
          </p:nvSpPr>
          <p:spPr bwMode="auto">
            <a:xfrm>
              <a:off x="5568950" y="3238500"/>
              <a:ext cx="233363" cy="400050"/>
            </a:xfrm>
            <a:custGeom>
              <a:avLst/>
              <a:gdLst>
                <a:gd name="T0" fmla="*/ 76 w 89"/>
                <a:gd name="T1" fmla="*/ 0 h 153"/>
                <a:gd name="T2" fmla="*/ 88 w 89"/>
                <a:gd name="T3" fmla="*/ 53 h 153"/>
                <a:gd name="T4" fmla="*/ 75 w 89"/>
                <a:gd name="T5" fmla="*/ 96 h 153"/>
                <a:gd name="T6" fmla="*/ 55 w 89"/>
                <a:gd name="T7" fmla="*/ 100 h 153"/>
                <a:gd name="T8" fmla="*/ 55 w 89"/>
                <a:gd name="T9" fmla="*/ 118 h 153"/>
                <a:gd name="T10" fmla="*/ 65 w 89"/>
                <a:gd name="T11" fmla="*/ 138 h 153"/>
                <a:gd name="T12" fmla="*/ 39 w 89"/>
                <a:gd name="T13" fmla="*/ 147 h 153"/>
                <a:gd name="T14" fmla="*/ 21 w 89"/>
                <a:gd name="T15" fmla="*/ 129 h 153"/>
                <a:gd name="T16" fmla="*/ 21 w 89"/>
                <a:gd name="T17" fmla="*/ 88 h 153"/>
                <a:gd name="T18" fmla="*/ 8 w 89"/>
                <a:gd name="T19" fmla="*/ 88 h 153"/>
                <a:gd name="T20" fmla="*/ 5 w 89"/>
                <a:gd name="T21" fmla="*/ 66 h 153"/>
                <a:gd name="T22" fmla="*/ 23 w 89"/>
                <a:gd name="T23" fmla="*/ 65 h 153"/>
                <a:gd name="T24" fmla="*/ 45 w 89"/>
                <a:gd name="T25" fmla="*/ 38 h 153"/>
                <a:gd name="T26" fmla="*/ 76 w 89"/>
                <a:gd name="T2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153">
                  <a:moveTo>
                    <a:pt x="76" y="0"/>
                  </a:moveTo>
                  <a:cubicBezTo>
                    <a:pt x="82" y="3"/>
                    <a:pt x="89" y="17"/>
                    <a:pt x="88" y="53"/>
                  </a:cubicBezTo>
                  <a:cubicBezTo>
                    <a:pt x="88" y="83"/>
                    <a:pt x="79" y="92"/>
                    <a:pt x="75" y="96"/>
                  </a:cubicBezTo>
                  <a:cubicBezTo>
                    <a:pt x="71" y="99"/>
                    <a:pt x="63" y="100"/>
                    <a:pt x="55" y="100"/>
                  </a:cubicBezTo>
                  <a:cubicBezTo>
                    <a:pt x="55" y="118"/>
                    <a:pt x="55" y="118"/>
                    <a:pt x="55" y="118"/>
                  </a:cubicBezTo>
                  <a:cubicBezTo>
                    <a:pt x="55" y="118"/>
                    <a:pt x="66" y="130"/>
                    <a:pt x="65" y="138"/>
                  </a:cubicBezTo>
                  <a:cubicBezTo>
                    <a:pt x="65" y="147"/>
                    <a:pt x="50" y="153"/>
                    <a:pt x="39" y="147"/>
                  </a:cubicBezTo>
                  <a:cubicBezTo>
                    <a:pt x="29" y="142"/>
                    <a:pt x="21" y="129"/>
                    <a:pt x="21" y="129"/>
                  </a:cubicBezTo>
                  <a:cubicBezTo>
                    <a:pt x="21" y="88"/>
                    <a:pt x="21" y="88"/>
                    <a:pt x="21" y="88"/>
                  </a:cubicBezTo>
                  <a:cubicBezTo>
                    <a:pt x="21" y="88"/>
                    <a:pt x="16" y="94"/>
                    <a:pt x="8" y="88"/>
                  </a:cubicBezTo>
                  <a:cubicBezTo>
                    <a:pt x="2" y="83"/>
                    <a:pt x="0" y="73"/>
                    <a:pt x="5" y="66"/>
                  </a:cubicBezTo>
                  <a:cubicBezTo>
                    <a:pt x="10" y="58"/>
                    <a:pt x="19" y="57"/>
                    <a:pt x="23" y="65"/>
                  </a:cubicBezTo>
                  <a:cubicBezTo>
                    <a:pt x="23" y="65"/>
                    <a:pt x="27" y="50"/>
                    <a:pt x="45" y="38"/>
                  </a:cubicBezTo>
                  <a:cubicBezTo>
                    <a:pt x="62" y="27"/>
                    <a:pt x="70" y="18"/>
                    <a:pt x="76" y="0"/>
                  </a:cubicBez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5" name="ïṣ1iḑè">
              <a:extLst>
                <a:ext uri="{FF2B5EF4-FFF2-40B4-BE49-F238E27FC236}">
                  <a16:creationId xmlns:a16="http://schemas.microsoft.com/office/drawing/2014/main" id="{44D0B88A-6387-400A-80EA-4DEFABBF62EC}"/>
                </a:ext>
              </a:extLst>
            </p:cNvPr>
            <p:cNvSpPr/>
            <p:nvPr/>
          </p:nvSpPr>
          <p:spPr bwMode="auto">
            <a:xfrm>
              <a:off x="5708650" y="3368675"/>
              <a:ext cx="17463" cy="20638"/>
            </a:xfrm>
            <a:custGeom>
              <a:avLst/>
              <a:gdLst>
                <a:gd name="T0" fmla="*/ 7 w 7"/>
                <a:gd name="T1" fmla="*/ 3 h 8"/>
                <a:gd name="T2" fmla="*/ 4 w 7"/>
                <a:gd name="T3" fmla="*/ 8 h 8"/>
                <a:gd name="T4" fmla="*/ 0 w 7"/>
                <a:gd name="T5" fmla="*/ 5 h 8"/>
                <a:gd name="T6" fmla="*/ 3 w 7"/>
                <a:gd name="T7" fmla="*/ 0 h 8"/>
                <a:gd name="T8" fmla="*/ 7 w 7"/>
                <a:gd name="T9" fmla="*/ 3 h 8"/>
              </a:gdLst>
              <a:ahLst/>
              <a:cxnLst>
                <a:cxn ang="0">
                  <a:pos x="T0" y="T1"/>
                </a:cxn>
                <a:cxn ang="0">
                  <a:pos x="T2" y="T3"/>
                </a:cxn>
                <a:cxn ang="0">
                  <a:pos x="T4" y="T5"/>
                </a:cxn>
                <a:cxn ang="0">
                  <a:pos x="T6" y="T7"/>
                </a:cxn>
                <a:cxn ang="0">
                  <a:pos x="T8" y="T9"/>
                </a:cxn>
              </a:cxnLst>
              <a:rect l="0" t="0" r="r" b="b"/>
              <a:pathLst>
                <a:path w="7" h="8">
                  <a:moveTo>
                    <a:pt x="7" y="3"/>
                  </a:moveTo>
                  <a:cubicBezTo>
                    <a:pt x="7" y="5"/>
                    <a:pt x="5" y="7"/>
                    <a:pt x="4" y="8"/>
                  </a:cubicBezTo>
                  <a:cubicBezTo>
                    <a:pt x="2" y="8"/>
                    <a:pt x="0" y="7"/>
                    <a:pt x="0" y="5"/>
                  </a:cubicBezTo>
                  <a:cubicBezTo>
                    <a:pt x="0" y="3"/>
                    <a:pt x="1" y="1"/>
                    <a:pt x="3" y="0"/>
                  </a:cubicBezTo>
                  <a:cubicBezTo>
                    <a:pt x="5" y="0"/>
                    <a:pt x="7" y="1"/>
                    <a:pt x="7" y="3"/>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6" name="íŝ1íḍé">
              <a:extLst>
                <a:ext uri="{FF2B5EF4-FFF2-40B4-BE49-F238E27FC236}">
                  <a16:creationId xmlns:a16="http://schemas.microsoft.com/office/drawing/2014/main" id="{5573887C-ECA8-4AA1-8133-5A09954E433C}"/>
                </a:ext>
              </a:extLst>
            </p:cNvPr>
            <p:cNvSpPr/>
            <p:nvPr/>
          </p:nvSpPr>
          <p:spPr bwMode="auto">
            <a:xfrm>
              <a:off x="5726113" y="3441700"/>
              <a:ext cx="22225" cy="12700"/>
            </a:xfrm>
            <a:custGeom>
              <a:avLst/>
              <a:gdLst>
                <a:gd name="T0" fmla="*/ 0 w 8"/>
                <a:gd name="T1" fmla="*/ 0 h 5"/>
                <a:gd name="T2" fmla="*/ 8 w 8"/>
                <a:gd name="T3" fmla="*/ 1 h 5"/>
                <a:gd name="T4" fmla="*/ 3 w 8"/>
                <a:gd name="T5" fmla="*/ 5 h 5"/>
                <a:gd name="T6" fmla="*/ 0 w 8"/>
                <a:gd name="T7" fmla="*/ 0 h 5"/>
              </a:gdLst>
              <a:ahLst/>
              <a:cxnLst>
                <a:cxn ang="0">
                  <a:pos x="T0" y="T1"/>
                </a:cxn>
                <a:cxn ang="0">
                  <a:pos x="T2" y="T3"/>
                </a:cxn>
                <a:cxn ang="0">
                  <a:pos x="T4" y="T5"/>
                </a:cxn>
                <a:cxn ang="0">
                  <a:pos x="T6" y="T7"/>
                </a:cxn>
              </a:cxnLst>
              <a:rect l="0" t="0" r="r" b="b"/>
              <a:pathLst>
                <a:path w="8" h="5">
                  <a:moveTo>
                    <a:pt x="0" y="0"/>
                  </a:moveTo>
                  <a:cubicBezTo>
                    <a:pt x="8" y="1"/>
                    <a:pt x="8" y="1"/>
                    <a:pt x="8" y="1"/>
                  </a:cubicBezTo>
                  <a:cubicBezTo>
                    <a:pt x="7" y="3"/>
                    <a:pt x="5" y="5"/>
                    <a:pt x="3" y="5"/>
                  </a:cubicBezTo>
                  <a:cubicBezTo>
                    <a:pt x="1" y="5"/>
                    <a:pt x="0" y="3"/>
                    <a:pt x="0" y="0"/>
                  </a:cubicBezTo>
                  <a:close/>
                </a:path>
              </a:pathLst>
            </a:custGeom>
            <a:solidFill>
              <a:srgbClr val="F28F8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7" name="ïṣḷïḍe">
              <a:extLst>
                <a:ext uri="{FF2B5EF4-FFF2-40B4-BE49-F238E27FC236}">
                  <a16:creationId xmlns:a16="http://schemas.microsoft.com/office/drawing/2014/main" id="{BAEEEEA1-8FE8-4887-923E-B0C5ACAC7EA2}"/>
                </a:ext>
              </a:extLst>
            </p:cNvPr>
            <p:cNvSpPr/>
            <p:nvPr/>
          </p:nvSpPr>
          <p:spPr bwMode="auto">
            <a:xfrm>
              <a:off x="5778500" y="3308350"/>
              <a:ext cx="19050" cy="19050"/>
            </a:xfrm>
            <a:custGeom>
              <a:avLst/>
              <a:gdLst>
                <a:gd name="T0" fmla="*/ 6 w 7"/>
                <a:gd name="T1" fmla="*/ 7 h 7"/>
                <a:gd name="T2" fmla="*/ 0 w 7"/>
                <a:gd name="T3" fmla="*/ 4 h 7"/>
                <a:gd name="T4" fmla="*/ 5 w 7"/>
                <a:gd name="T5" fmla="*/ 1 h 7"/>
                <a:gd name="T6" fmla="*/ 6 w 7"/>
                <a:gd name="T7" fmla="*/ 7 h 7"/>
              </a:gdLst>
              <a:ahLst/>
              <a:cxnLst>
                <a:cxn ang="0">
                  <a:pos x="T0" y="T1"/>
                </a:cxn>
                <a:cxn ang="0">
                  <a:pos x="T2" y="T3"/>
                </a:cxn>
                <a:cxn ang="0">
                  <a:pos x="T4" y="T5"/>
                </a:cxn>
                <a:cxn ang="0">
                  <a:pos x="T6" y="T7"/>
                </a:cxn>
              </a:cxnLst>
              <a:rect l="0" t="0" r="r" b="b"/>
              <a:pathLst>
                <a:path w="7" h="7">
                  <a:moveTo>
                    <a:pt x="6" y="7"/>
                  </a:moveTo>
                  <a:cubicBezTo>
                    <a:pt x="0" y="4"/>
                    <a:pt x="0" y="4"/>
                    <a:pt x="0" y="4"/>
                  </a:cubicBezTo>
                  <a:cubicBezTo>
                    <a:pt x="1" y="1"/>
                    <a:pt x="3" y="0"/>
                    <a:pt x="5" y="1"/>
                  </a:cubicBezTo>
                  <a:cubicBezTo>
                    <a:pt x="7" y="2"/>
                    <a:pt x="7" y="5"/>
                    <a:pt x="6" y="7"/>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8" name="íšliďè">
              <a:extLst>
                <a:ext uri="{FF2B5EF4-FFF2-40B4-BE49-F238E27FC236}">
                  <a16:creationId xmlns:a16="http://schemas.microsoft.com/office/drawing/2014/main" id="{036233C8-6E6F-447C-93EE-11EC140CB276}"/>
                </a:ext>
              </a:extLst>
            </p:cNvPr>
            <p:cNvSpPr/>
            <p:nvPr/>
          </p:nvSpPr>
          <p:spPr bwMode="auto">
            <a:xfrm>
              <a:off x="5697538" y="3336925"/>
              <a:ext cx="20638" cy="23813"/>
            </a:xfrm>
            <a:custGeom>
              <a:avLst/>
              <a:gdLst>
                <a:gd name="T0" fmla="*/ 1 w 8"/>
                <a:gd name="T1" fmla="*/ 9 h 9"/>
                <a:gd name="T2" fmla="*/ 8 w 8"/>
                <a:gd name="T3" fmla="*/ 2 h 9"/>
                <a:gd name="T4" fmla="*/ 2 w 8"/>
                <a:gd name="T5" fmla="*/ 2 h 9"/>
                <a:gd name="T6" fmla="*/ 1 w 8"/>
                <a:gd name="T7" fmla="*/ 9 h 9"/>
              </a:gdLst>
              <a:ahLst/>
              <a:cxnLst>
                <a:cxn ang="0">
                  <a:pos x="T0" y="T1"/>
                </a:cxn>
                <a:cxn ang="0">
                  <a:pos x="T2" y="T3"/>
                </a:cxn>
                <a:cxn ang="0">
                  <a:pos x="T4" y="T5"/>
                </a:cxn>
                <a:cxn ang="0">
                  <a:pos x="T6" y="T7"/>
                </a:cxn>
              </a:cxnLst>
              <a:rect l="0" t="0" r="r" b="b"/>
              <a:pathLst>
                <a:path w="8" h="9">
                  <a:moveTo>
                    <a:pt x="1" y="9"/>
                  </a:moveTo>
                  <a:cubicBezTo>
                    <a:pt x="8" y="2"/>
                    <a:pt x="8" y="2"/>
                    <a:pt x="8" y="2"/>
                  </a:cubicBezTo>
                  <a:cubicBezTo>
                    <a:pt x="7" y="0"/>
                    <a:pt x="4" y="0"/>
                    <a:pt x="2" y="2"/>
                  </a:cubicBezTo>
                  <a:cubicBezTo>
                    <a:pt x="0" y="4"/>
                    <a:pt x="0" y="7"/>
                    <a:pt x="1" y="9"/>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9" name="í$ļïde">
              <a:extLst>
                <a:ext uri="{FF2B5EF4-FFF2-40B4-BE49-F238E27FC236}">
                  <a16:creationId xmlns:a16="http://schemas.microsoft.com/office/drawing/2014/main" id="{8A2F6F45-E2A5-4150-A9A0-1F1706E5ECF7}"/>
                </a:ext>
              </a:extLst>
            </p:cNvPr>
            <p:cNvSpPr/>
            <p:nvPr/>
          </p:nvSpPr>
          <p:spPr bwMode="auto">
            <a:xfrm>
              <a:off x="5773738" y="3343275"/>
              <a:ext cx="19050" cy="22225"/>
            </a:xfrm>
            <a:custGeom>
              <a:avLst/>
              <a:gdLst>
                <a:gd name="T0" fmla="*/ 7 w 7"/>
                <a:gd name="T1" fmla="*/ 4 h 9"/>
                <a:gd name="T2" fmla="*/ 4 w 7"/>
                <a:gd name="T3" fmla="*/ 8 h 9"/>
                <a:gd name="T4" fmla="*/ 0 w 7"/>
                <a:gd name="T5" fmla="*/ 6 h 9"/>
                <a:gd name="T6" fmla="*/ 3 w 7"/>
                <a:gd name="T7" fmla="*/ 1 h 9"/>
                <a:gd name="T8" fmla="*/ 7 w 7"/>
                <a:gd name="T9" fmla="*/ 4 h 9"/>
              </a:gdLst>
              <a:ahLst/>
              <a:cxnLst>
                <a:cxn ang="0">
                  <a:pos x="T0" y="T1"/>
                </a:cxn>
                <a:cxn ang="0">
                  <a:pos x="T2" y="T3"/>
                </a:cxn>
                <a:cxn ang="0">
                  <a:pos x="T4" y="T5"/>
                </a:cxn>
                <a:cxn ang="0">
                  <a:pos x="T6" y="T7"/>
                </a:cxn>
                <a:cxn ang="0">
                  <a:pos x="T8" y="T9"/>
                </a:cxn>
              </a:cxnLst>
              <a:rect l="0" t="0" r="r" b="b"/>
              <a:pathLst>
                <a:path w="7" h="9">
                  <a:moveTo>
                    <a:pt x="7" y="4"/>
                  </a:moveTo>
                  <a:cubicBezTo>
                    <a:pt x="7" y="6"/>
                    <a:pt x="5" y="8"/>
                    <a:pt x="4" y="8"/>
                  </a:cubicBezTo>
                  <a:cubicBezTo>
                    <a:pt x="2" y="9"/>
                    <a:pt x="0" y="8"/>
                    <a:pt x="0" y="6"/>
                  </a:cubicBezTo>
                  <a:cubicBezTo>
                    <a:pt x="0" y="4"/>
                    <a:pt x="1" y="1"/>
                    <a:pt x="3" y="1"/>
                  </a:cubicBezTo>
                  <a:cubicBezTo>
                    <a:pt x="5" y="0"/>
                    <a:pt x="7" y="1"/>
                    <a:pt x="7" y="4"/>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10" name="i$1îďê">
              <a:extLst>
                <a:ext uri="{FF2B5EF4-FFF2-40B4-BE49-F238E27FC236}">
                  <a16:creationId xmlns:a16="http://schemas.microsoft.com/office/drawing/2014/main" id="{BF09E592-9773-402A-ADE3-8B961C9DA28A}"/>
                </a:ext>
              </a:extLst>
            </p:cNvPr>
            <p:cNvSpPr/>
            <p:nvPr/>
          </p:nvSpPr>
          <p:spPr bwMode="auto">
            <a:xfrm>
              <a:off x="5749925" y="3359150"/>
              <a:ext cx="28575" cy="57150"/>
            </a:xfrm>
            <a:custGeom>
              <a:avLst/>
              <a:gdLst>
                <a:gd name="T0" fmla="*/ 0 w 18"/>
                <a:gd name="T1" fmla="*/ 0 h 36"/>
                <a:gd name="T2" fmla="*/ 2 w 18"/>
                <a:gd name="T3" fmla="*/ 36 h 36"/>
                <a:gd name="T4" fmla="*/ 18 w 18"/>
                <a:gd name="T5" fmla="*/ 24 h 36"/>
                <a:gd name="T6" fmla="*/ 0 w 18"/>
                <a:gd name="T7" fmla="*/ 0 h 36"/>
              </a:gdLst>
              <a:ahLst/>
              <a:cxnLst>
                <a:cxn ang="0">
                  <a:pos x="T0" y="T1"/>
                </a:cxn>
                <a:cxn ang="0">
                  <a:pos x="T2" y="T3"/>
                </a:cxn>
                <a:cxn ang="0">
                  <a:pos x="T4" y="T5"/>
                </a:cxn>
                <a:cxn ang="0">
                  <a:pos x="T6" y="T7"/>
                </a:cxn>
              </a:cxnLst>
              <a:rect l="0" t="0" r="r" b="b"/>
              <a:pathLst>
                <a:path w="18" h="36">
                  <a:moveTo>
                    <a:pt x="0" y="0"/>
                  </a:moveTo>
                  <a:lnTo>
                    <a:pt x="2" y="36"/>
                  </a:lnTo>
                  <a:lnTo>
                    <a:pt x="18" y="24"/>
                  </a:lnTo>
                  <a:lnTo>
                    <a:pt x="0" y="0"/>
                  </a:lnTo>
                  <a:close/>
                </a:path>
              </a:pathLst>
            </a:custGeom>
            <a:solidFill>
              <a:srgbClr val="F28F8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11" name="ïṡlïḋè">
              <a:extLst>
                <a:ext uri="{FF2B5EF4-FFF2-40B4-BE49-F238E27FC236}">
                  <a16:creationId xmlns:a16="http://schemas.microsoft.com/office/drawing/2014/main" id="{94D94A0F-481E-4C6F-B8A5-F807264F3BD6}"/>
                </a:ext>
              </a:extLst>
            </p:cNvPr>
            <p:cNvSpPr/>
            <p:nvPr/>
          </p:nvSpPr>
          <p:spPr bwMode="auto">
            <a:xfrm>
              <a:off x="5640388" y="3481388"/>
              <a:ext cx="73025" cy="33338"/>
            </a:xfrm>
            <a:custGeom>
              <a:avLst/>
              <a:gdLst>
                <a:gd name="T0" fmla="*/ 28 w 28"/>
                <a:gd name="T1" fmla="*/ 7 h 13"/>
                <a:gd name="T2" fmla="*/ 0 w 28"/>
                <a:gd name="T3" fmla="*/ 0 h 13"/>
                <a:gd name="T4" fmla="*/ 6 w 28"/>
                <a:gd name="T5" fmla="*/ 8 h 13"/>
                <a:gd name="T6" fmla="*/ 28 w 28"/>
                <a:gd name="T7" fmla="*/ 13 h 13"/>
                <a:gd name="T8" fmla="*/ 28 w 28"/>
                <a:gd name="T9" fmla="*/ 7 h 13"/>
              </a:gdLst>
              <a:ahLst/>
              <a:cxnLst>
                <a:cxn ang="0">
                  <a:pos x="T0" y="T1"/>
                </a:cxn>
                <a:cxn ang="0">
                  <a:pos x="T2" y="T3"/>
                </a:cxn>
                <a:cxn ang="0">
                  <a:pos x="T4" y="T5"/>
                </a:cxn>
                <a:cxn ang="0">
                  <a:pos x="T6" y="T7"/>
                </a:cxn>
                <a:cxn ang="0">
                  <a:pos x="T8" y="T9"/>
                </a:cxn>
              </a:cxnLst>
              <a:rect l="0" t="0" r="r" b="b"/>
              <a:pathLst>
                <a:path w="28" h="13">
                  <a:moveTo>
                    <a:pt x="28" y="7"/>
                  </a:moveTo>
                  <a:cubicBezTo>
                    <a:pt x="20" y="8"/>
                    <a:pt x="3" y="7"/>
                    <a:pt x="0" y="0"/>
                  </a:cubicBezTo>
                  <a:cubicBezTo>
                    <a:pt x="0" y="0"/>
                    <a:pt x="1" y="5"/>
                    <a:pt x="6" y="8"/>
                  </a:cubicBezTo>
                  <a:cubicBezTo>
                    <a:pt x="11" y="12"/>
                    <a:pt x="28" y="13"/>
                    <a:pt x="28" y="13"/>
                  </a:cubicBezTo>
                  <a:lnTo>
                    <a:pt x="28" y="7"/>
                  </a:lnTo>
                  <a:close/>
                </a:path>
              </a:pathLst>
            </a:custGeom>
            <a:solidFill>
              <a:srgbClr val="F28F8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12" name="ï$ḷiḓe">
              <a:extLst>
                <a:ext uri="{FF2B5EF4-FFF2-40B4-BE49-F238E27FC236}">
                  <a16:creationId xmlns:a16="http://schemas.microsoft.com/office/drawing/2014/main" id="{DE948766-3A2F-42FA-BA2D-2E719B2DFD62}"/>
                </a:ext>
              </a:extLst>
            </p:cNvPr>
            <p:cNvSpPr/>
            <p:nvPr/>
          </p:nvSpPr>
          <p:spPr bwMode="auto">
            <a:xfrm>
              <a:off x="5403063" y="3602039"/>
              <a:ext cx="168521" cy="338085"/>
            </a:xfrm>
            <a:custGeom>
              <a:avLst/>
              <a:gdLst>
                <a:gd name="connsiteX0" fmla="*/ 127592 w 168521"/>
                <a:gd name="connsiteY0" fmla="*/ 0 h 338085"/>
                <a:gd name="connsiteX1" fmla="*/ 166986 w 168521"/>
                <a:gd name="connsiteY1" fmla="*/ 62724 h 338085"/>
                <a:gd name="connsiteX2" fmla="*/ 138097 w 168521"/>
                <a:gd name="connsiteY2" fmla="*/ 201240 h 338085"/>
                <a:gd name="connsiteX3" fmla="*/ 115107 w 168521"/>
                <a:gd name="connsiteY3" fmla="*/ 259539 h 338085"/>
                <a:gd name="connsiteX4" fmla="*/ 108472 w 168521"/>
                <a:gd name="connsiteY4" fmla="*/ 277246 h 338085"/>
                <a:gd name="connsiteX5" fmla="*/ 0 w 168521"/>
                <a:gd name="connsiteY5" fmla="*/ 338085 h 338085"/>
                <a:gd name="connsiteX6" fmla="*/ 2066 w 168521"/>
                <a:gd name="connsiteY6" fmla="*/ 328265 h 338085"/>
                <a:gd name="connsiteX7" fmla="*/ 127592 w 168521"/>
                <a:gd name="connsiteY7" fmla="*/ 0 h 33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521" h="338085">
                  <a:moveTo>
                    <a:pt x="127592" y="0"/>
                  </a:moveTo>
                  <a:cubicBezTo>
                    <a:pt x="156481" y="2614"/>
                    <a:pt x="164360" y="41816"/>
                    <a:pt x="166986" y="62724"/>
                  </a:cubicBezTo>
                  <a:cubicBezTo>
                    <a:pt x="172238" y="101927"/>
                    <a:pt x="164360" y="154197"/>
                    <a:pt x="138097" y="201240"/>
                  </a:cubicBezTo>
                  <a:cubicBezTo>
                    <a:pt x="138097" y="201240"/>
                    <a:pt x="128126" y="225497"/>
                    <a:pt x="115107" y="259539"/>
                  </a:cubicBezTo>
                  <a:lnTo>
                    <a:pt x="108472" y="277246"/>
                  </a:lnTo>
                  <a:lnTo>
                    <a:pt x="0" y="338085"/>
                  </a:lnTo>
                  <a:lnTo>
                    <a:pt x="2066" y="328265"/>
                  </a:lnTo>
                  <a:cubicBezTo>
                    <a:pt x="44579" y="132635"/>
                    <a:pt x="77037" y="34302"/>
                    <a:pt x="127592" y="0"/>
                  </a:cubicBez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13" name="iṩ1îḋé">
              <a:extLst>
                <a:ext uri="{FF2B5EF4-FFF2-40B4-BE49-F238E27FC236}">
                  <a16:creationId xmlns:a16="http://schemas.microsoft.com/office/drawing/2014/main" id="{D933EEF9-005E-410A-86A1-828EBC980B0F}"/>
                </a:ext>
              </a:extLst>
            </p:cNvPr>
            <p:cNvSpPr/>
            <p:nvPr/>
          </p:nvSpPr>
          <p:spPr bwMode="auto">
            <a:xfrm>
              <a:off x="5426075" y="3598863"/>
              <a:ext cx="161925" cy="279400"/>
            </a:xfrm>
            <a:custGeom>
              <a:avLst/>
              <a:gdLst>
                <a:gd name="T0" fmla="*/ 43 w 62"/>
                <a:gd name="T1" fmla="*/ 0 h 107"/>
                <a:gd name="T2" fmla="*/ 18 w 62"/>
                <a:gd name="T3" fmla="*/ 30 h 107"/>
                <a:gd name="T4" fmla="*/ 0 w 62"/>
                <a:gd name="T5" fmla="*/ 89 h 107"/>
                <a:gd name="T6" fmla="*/ 36 w 62"/>
                <a:gd name="T7" fmla="*/ 102 h 107"/>
                <a:gd name="T8" fmla="*/ 55 w 62"/>
                <a:gd name="T9" fmla="*/ 54 h 107"/>
                <a:gd name="T10" fmla="*/ 43 w 62"/>
                <a:gd name="T11" fmla="*/ 0 h 107"/>
              </a:gdLst>
              <a:ahLst/>
              <a:cxnLst>
                <a:cxn ang="0">
                  <a:pos x="T0" y="T1"/>
                </a:cxn>
                <a:cxn ang="0">
                  <a:pos x="T2" y="T3"/>
                </a:cxn>
                <a:cxn ang="0">
                  <a:pos x="T4" y="T5"/>
                </a:cxn>
                <a:cxn ang="0">
                  <a:pos x="T6" y="T7"/>
                </a:cxn>
                <a:cxn ang="0">
                  <a:pos x="T8" y="T9"/>
                </a:cxn>
                <a:cxn ang="0">
                  <a:pos x="T10" y="T11"/>
                </a:cxn>
              </a:cxnLst>
              <a:rect l="0" t="0" r="r" b="b"/>
              <a:pathLst>
                <a:path w="62" h="107">
                  <a:moveTo>
                    <a:pt x="43" y="0"/>
                  </a:moveTo>
                  <a:cubicBezTo>
                    <a:pt x="35" y="3"/>
                    <a:pt x="26" y="12"/>
                    <a:pt x="18" y="30"/>
                  </a:cubicBezTo>
                  <a:cubicBezTo>
                    <a:pt x="10" y="49"/>
                    <a:pt x="0" y="89"/>
                    <a:pt x="0" y="89"/>
                  </a:cubicBezTo>
                  <a:cubicBezTo>
                    <a:pt x="0" y="89"/>
                    <a:pt x="17" y="107"/>
                    <a:pt x="36" y="102"/>
                  </a:cubicBezTo>
                  <a:cubicBezTo>
                    <a:pt x="36" y="102"/>
                    <a:pt x="51" y="71"/>
                    <a:pt x="55" y="54"/>
                  </a:cubicBezTo>
                  <a:cubicBezTo>
                    <a:pt x="59" y="38"/>
                    <a:pt x="62" y="9"/>
                    <a:pt x="43" y="0"/>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14" name="íšḷïḓè">
              <a:extLst>
                <a:ext uri="{FF2B5EF4-FFF2-40B4-BE49-F238E27FC236}">
                  <a16:creationId xmlns:a16="http://schemas.microsoft.com/office/drawing/2014/main" id="{B1A609E4-F54A-447C-8C8A-9AC62CDA7BB5}"/>
                </a:ext>
              </a:extLst>
            </p:cNvPr>
            <p:cNvSpPr/>
            <p:nvPr/>
          </p:nvSpPr>
          <p:spPr bwMode="auto">
            <a:xfrm>
              <a:off x="5329238" y="3721100"/>
              <a:ext cx="569913" cy="508000"/>
            </a:xfrm>
            <a:custGeom>
              <a:avLst/>
              <a:gdLst>
                <a:gd name="T0" fmla="*/ 218 w 218"/>
                <a:gd name="T1" fmla="*/ 20 h 194"/>
                <a:gd name="T2" fmla="*/ 218 w 218"/>
                <a:gd name="T3" fmla="*/ 9 h 194"/>
                <a:gd name="T4" fmla="*/ 204 w 218"/>
                <a:gd name="T5" fmla="*/ 1 h 194"/>
                <a:gd name="T6" fmla="*/ 204 w 218"/>
                <a:gd name="T7" fmla="*/ 1 h 194"/>
                <a:gd name="T8" fmla="*/ 204 w 218"/>
                <a:gd name="T9" fmla="*/ 1 h 194"/>
                <a:gd name="T10" fmla="*/ 204 w 218"/>
                <a:gd name="T11" fmla="*/ 1 h 194"/>
                <a:gd name="T12" fmla="*/ 200 w 218"/>
                <a:gd name="T13" fmla="*/ 1 h 194"/>
                <a:gd name="T14" fmla="*/ 6 w 218"/>
                <a:gd name="T15" fmla="*/ 113 h 194"/>
                <a:gd name="T16" fmla="*/ 0 w 218"/>
                <a:gd name="T17" fmla="*/ 124 h 194"/>
                <a:gd name="T18" fmla="*/ 0 w 218"/>
                <a:gd name="T19" fmla="*/ 182 h 194"/>
                <a:gd name="T20" fmla="*/ 1 w 218"/>
                <a:gd name="T21" fmla="*/ 186 h 194"/>
                <a:gd name="T22" fmla="*/ 1 w 218"/>
                <a:gd name="T23" fmla="*/ 186 h 194"/>
                <a:gd name="T24" fmla="*/ 1 w 218"/>
                <a:gd name="T25" fmla="*/ 186 h 194"/>
                <a:gd name="T26" fmla="*/ 1 w 218"/>
                <a:gd name="T27" fmla="*/ 186 h 194"/>
                <a:gd name="T28" fmla="*/ 15 w 218"/>
                <a:gd name="T29" fmla="*/ 194 h 194"/>
                <a:gd name="T30" fmla="*/ 15 w 218"/>
                <a:gd name="T31" fmla="*/ 180 h 194"/>
                <a:gd name="T32" fmla="*/ 200 w 218"/>
                <a:gd name="T33" fmla="*/ 74 h 194"/>
                <a:gd name="T34" fmla="*/ 206 w 218"/>
                <a:gd name="T35" fmla="*/ 63 h 194"/>
                <a:gd name="T36" fmla="*/ 206 w 218"/>
                <a:gd name="T37" fmla="*/ 20 h 194"/>
                <a:gd name="T38" fmla="*/ 218 w 218"/>
                <a:gd name="T39" fmla="*/ 2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8" h="194">
                  <a:moveTo>
                    <a:pt x="218" y="20"/>
                  </a:moveTo>
                  <a:cubicBezTo>
                    <a:pt x="218" y="9"/>
                    <a:pt x="218" y="9"/>
                    <a:pt x="218" y="9"/>
                  </a:cubicBezTo>
                  <a:cubicBezTo>
                    <a:pt x="204" y="1"/>
                    <a:pt x="204" y="1"/>
                    <a:pt x="204" y="1"/>
                  </a:cubicBezTo>
                  <a:cubicBezTo>
                    <a:pt x="204" y="1"/>
                    <a:pt x="204" y="1"/>
                    <a:pt x="204" y="1"/>
                  </a:cubicBezTo>
                  <a:cubicBezTo>
                    <a:pt x="204" y="1"/>
                    <a:pt x="204" y="1"/>
                    <a:pt x="204" y="1"/>
                  </a:cubicBezTo>
                  <a:cubicBezTo>
                    <a:pt x="204" y="1"/>
                    <a:pt x="204" y="1"/>
                    <a:pt x="204" y="1"/>
                  </a:cubicBezTo>
                  <a:cubicBezTo>
                    <a:pt x="203" y="0"/>
                    <a:pt x="202" y="0"/>
                    <a:pt x="200" y="1"/>
                  </a:cubicBezTo>
                  <a:cubicBezTo>
                    <a:pt x="6" y="113"/>
                    <a:pt x="6" y="113"/>
                    <a:pt x="6" y="113"/>
                  </a:cubicBezTo>
                  <a:cubicBezTo>
                    <a:pt x="2" y="115"/>
                    <a:pt x="0" y="120"/>
                    <a:pt x="0" y="124"/>
                  </a:cubicBezTo>
                  <a:cubicBezTo>
                    <a:pt x="0" y="182"/>
                    <a:pt x="0" y="182"/>
                    <a:pt x="0" y="182"/>
                  </a:cubicBezTo>
                  <a:cubicBezTo>
                    <a:pt x="0" y="184"/>
                    <a:pt x="0" y="185"/>
                    <a:pt x="1" y="186"/>
                  </a:cubicBezTo>
                  <a:cubicBezTo>
                    <a:pt x="1" y="186"/>
                    <a:pt x="1" y="186"/>
                    <a:pt x="1" y="186"/>
                  </a:cubicBezTo>
                  <a:cubicBezTo>
                    <a:pt x="1" y="186"/>
                    <a:pt x="1" y="186"/>
                    <a:pt x="1" y="186"/>
                  </a:cubicBezTo>
                  <a:cubicBezTo>
                    <a:pt x="1" y="186"/>
                    <a:pt x="1" y="186"/>
                    <a:pt x="1" y="186"/>
                  </a:cubicBezTo>
                  <a:cubicBezTo>
                    <a:pt x="15" y="194"/>
                    <a:pt x="15" y="194"/>
                    <a:pt x="15" y="194"/>
                  </a:cubicBezTo>
                  <a:cubicBezTo>
                    <a:pt x="15" y="180"/>
                    <a:pt x="15" y="180"/>
                    <a:pt x="15" y="180"/>
                  </a:cubicBezTo>
                  <a:cubicBezTo>
                    <a:pt x="200" y="74"/>
                    <a:pt x="200" y="74"/>
                    <a:pt x="200" y="74"/>
                  </a:cubicBezTo>
                  <a:cubicBezTo>
                    <a:pt x="203" y="72"/>
                    <a:pt x="206" y="67"/>
                    <a:pt x="206" y="63"/>
                  </a:cubicBezTo>
                  <a:cubicBezTo>
                    <a:pt x="206" y="20"/>
                    <a:pt x="206" y="20"/>
                    <a:pt x="206" y="20"/>
                  </a:cubicBezTo>
                  <a:lnTo>
                    <a:pt x="218" y="2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15" name="ïṩļïḋe">
              <a:extLst>
                <a:ext uri="{FF2B5EF4-FFF2-40B4-BE49-F238E27FC236}">
                  <a16:creationId xmlns:a16="http://schemas.microsoft.com/office/drawing/2014/main" id="{C0EC1BBB-1256-45B8-89A0-44E0A5F2297B}"/>
                </a:ext>
              </a:extLst>
            </p:cNvPr>
            <p:cNvSpPr/>
            <p:nvPr/>
          </p:nvSpPr>
          <p:spPr bwMode="auto">
            <a:xfrm>
              <a:off x="5334000" y="3721100"/>
              <a:ext cx="565150" cy="338138"/>
            </a:xfrm>
            <a:custGeom>
              <a:avLst/>
              <a:gdLst>
                <a:gd name="T0" fmla="*/ 216 w 216"/>
                <a:gd name="T1" fmla="*/ 9 h 129"/>
                <a:gd name="T2" fmla="*/ 202 w 216"/>
                <a:gd name="T3" fmla="*/ 1 h 129"/>
                <a:gd name="T4" fmla="*/ 202 w 216"/>
                <a:gd name="T5" fmla="*/ 1 h 129"/>
                <a:gd name="T6" fmla="*/ 202 w 216"/>
                <a:gd name="T7" fmla="*/ 1 h 129"/>
                <a:gd name="T8" fmla="*/ 202 w 216"/>
                <a:gd name="T9" fmla="*/ 1 h 129"/>
                <a:gd name="T10" fmla="*/ 198 w 216"/>
                <a:gd name="T11" fmla="*/ 1 h 129"/>
                <a:gd name="T12" fmla="*/ 4 w 216"/>
                <a:gd name="T13" fmla="*/ 113 h 129"/>
                <a:gd name="T14" fmla="*/ 0 w 216"/>
                <a:gd name="T15" fmla="*/ 117 h 129"/>
                <a:gd name="T16" fmla="*/ 20 w 216"/>
                <a:gd name="T17" fmla="*/ 129 h 129"/>
                <a:gd name="T18" fmla="*/ 204 w 216"/>
                <a:gd name="T19" fmla="*/ 24 h 129"/>
                <a:gd name="T20" fmla="*/ 216 w 216"/>
                <a:gd name="T21"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129">
                  <a:moveTo>
                    <a:pt x="216" y="9"/>
                  </a:moveTo>
                  <a:cubicBezTo>
                    <a:pt x="202" y="1"/>
                    <a:pt x="202" y="1"/>
                    <a:pt x="202" y="1"/>
                  </a:cubicBezTo>
                  <a:cubicBezTo>
                    <a:pt x="202" y="1"/>
                    <a:pt x="202" y="1"/>
                    <a:pt x="202" y="1"/>
                  </a:cubicBezTo>
                  <a:cubicBezTo>
                    <a:pt x="202" y="1"/>
                    <a:pt x="202" y="1"/>
                    <a:pt x="202" y="1"/>
                  </a:cubicBezTo>
                  <a:cubicBezTo>
                    <a:pt x="202" y="1"/>
                    <a:pt x="202" y="1"/>
                    <a:pt x="202" y="1"/>
                  </a:cubicBezTo>
                  <a:cubicBezTo>
                    <a:pt x="201" y="0"/>
                    <a:pt x="200" y="0"/>
                    <a:pt x="198" y="1"/>
                  </a:cubicBezTo>
                  <a:cubicBezTo>
                    <a:pt x="4" y="113"/>
                    <a:pt x="4" y="113"/>
                    <a:pt x="4" y="113"/>
                  </a:cubicBezTo>
                  <a:cubicBezTo>
                    <a:pt x="2" y="114"/>
                    <a:pt x="1" y="116"/>
                    <a:pt x="0" y="117"/>
                  </a:cubicBezTo>
                  <a:cubicBezTo>
                    <a:pt x="20" y="129"/>
                    <a:pt x="20" y="129"/>
                    <a:pt x="20" y="129"/>
                  </a:cubicBezTo>
                  <a:cubicBezTo>
                    <a:pt x="204" y="24"/>
                    <a:pt x="204" y="24"/>
                    <a:pt x="204" y="24"/>
                  </a:cubicBezTo>
                  <a:lnTo>
                    <a:pt x="216" y="9"/>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16" name="ísḷïḓe">
              <a:extLst>
                <a:ext uri="{FF2B5EF4-FFF2-40B4-BE49-F238E27FC236}">
                  <a16:creationId xmlns:a16="http://schemas.microsoft.com/office/drawing/2014/main" id="{F4B562A2-AC62-435B-B340-51FF5B8AEFCE}"/>
                </a:ext>
              </a:extLst>
            </p:cNvPr>
            <p:cNvSpPr/>
            <p:nvPr/>
          </p:nvSpPr>
          <p:spPr bwMode="auto">
            <a:xfrm>
              <a:off x="5365750" y="3740150"/>
              <a:ext cx="539750" cy="492125"/>
            </a:xfrm>
            <a:custGeom>
              <a:avLst/>
              <a:gdLst>
                <a:gd name="T0" fmla="*/ 6 w 206"/>
                <a:gd name="T1" fmla="*/ 114 h 188"/>
                <a:gd name="T2" fmla="*/ 200 w 206"/>
                <a:gd name="T3" fmla="*/ 2 h 188"/>
                <a:gd name="T4" fmla="*/ 206 w 206"/>
                <a:gd name="T5" fmla="*/ 6 h 188"/>
                <a:gd name="T6" fmla="*/ 206 w 206"/>
                <a:gd name="T7" fmla="*/ 64 h 188"/>
                <a:gd name="T8" fmla="*/ 200 w 206"/>
                <a:gd name="T9" fmla="*/ 75 h 188"/>
                <a:gd name="T10" fmla="*/ 6 w 206"/>
                <a:gd name="T11" fmla="*/ 186 h 188"/>
                <a:gd name="T12" fmla="*/ 0 w 206"/>
                <a:gd name="T13" fmla="*/ 183 h 188"/>
                <a:gd name="T14" fmla="*/ 0 w 206"/>
                <a:gd name="T15" fmla="*/ 125 h 188"/>
                <a:gd name="T16" fmla="*/ 6 w 206"/>
                <a:gd name="T17" fmla="*/ 11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88">
                  <a:moveTo>
                    <a:pt x="6" y="114"/>
                  </a:moveTo>
                  <a:cubicBezTo>
                    <a:pt x="200" y="2"/>
                    <a:pt x="200" y="2"/>
                    <a:pt x="200" y="2"/>
                  </a:cubicBezTo>
                  <a:cubicBezTo>
                    <a:pt x="203" y="0"/>
                    <a:pt x="206" y="2"/>
                    <a:pt x="206" y="6"/>
                  </a:cubicBezTo>
                  <a:cubicBezTo>
                    <a:pt x="206" y="64"/>
                    <a:pt x="206" y="64"/>
                    <a:pt x="206" y="64"/>
                  </a:cubicBezTo>
                  <a:cubicBezTo>
                    <a:pt x="206" y="68"/>
                    <a:pt x="203" y="73"/>
                    <a:pt x="200" y="75"/>
                  </a:cubicBezTo>
                  <a:cubicBezTo>
                    <a:pt x="6" y="186"/>
                    <a:pt x="6" y="186"/>
                    <a:pt x="6" y="186"/>
                  </a:cubicBezTo>
                  <a:cubicBezTo>
                    <a:pt x="2" y="188"/>
                    <a:pt x="0" y="187"/>
                    <a:pt x="0" y="183"/>
                  </a:cubicBezTo>
                  <a:cubicBezTo>
                    <a:pt x="0" y="125"/>
                    <a:pt x="0" y="125"/>
                    <a:pt x="0" y="125"/>
                  </a:cubicBezTo>
                  <a:cubicBezTo>
                    <a:pt x="0" y="121"/>
                    <a:pt x="2" y="116"/>
                    <a:pt x="6" y="114"/>
                  </a:cubicBez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17" name="ïṡḷïḋé">
              <a:extLst>
                <a:ext uri="{FF2B5EF4-FFF2-40B4-BE49-F238E27FC236}">
                  <a16:creationId xmlns:a16="http://schemas.microsoft.com/office/drawing/2014/main" id="{CFFDFDC3-D9AE-4C4D-9896-52CB07121607}"/>
                </a:ext>
              </a:extLst>
            </p:cNvPr>
            <p:cNvSpPr/>
            <p:nvPr/>
          </p:nvSpPr>
          <p:spPr bwMode="auto">
            <a:xfrm>
              <a:off x="5383213" y="4048125"/>
              <a:ext cx="84138" cy="120650"/>
            </a:xfrm>
            <a:custGeom>
              <a:avLst/>
              <a:gdLst>
                <a:gd name="T0" fmla="*/ 17 w 32"/>
                <a:gd name="T1" fmla="*/ 2 h 46"/>
                <a:gd name="T2" fmla="*/ 21 w 32"/>
                <a:gd name="T3" fmla="*/ 9 h 46"/>
                <a:gd name="T4" fmla="*/ 22 w 32"/>
                <a:gd name="T5" fmla="*/ 10 h 46"/>
                <a:gd name="T6" fmla="*/ 30 w 32"/>
                <a:gd name="T7" fmla="*/ 6 h 46"/>
                <a:gd name="T8" fmla="*/ 31 w 32"/>
                <a:gd name="T9" fmla="*/ 9 h 46"/>
                <a:gd name="T10" fmla="*/ 25 w 32"/>
                <a:gd name="T11" fmla="*/ 20 h 46"/>
                <a:gd name="T12" fmla="*/ 25 w 32"/>
                <a:gd name="T13" fmla="*/ 22 h 46"/>
                <a:gd name="T14" fmla="*/ 26 w 32"/>
                <a:gd name="T15" fmla="*/ 32 h 46"/>
                <a:gd name="T16" fmla="*/ 24 w 32"/>
                <a:gd name="T17" fmla="*/ 35 h 46"/>
                <a:gd name="T18" fmla="*/ 17 w 32"/>
                <a:gd name="T19" fmla="*/ 34 h 46"/>
                <a:gd name="T20" fmla="*/ 15 w 32"/>
                <a:gd name="T21" fmla="*/ 35 h 46"/>
                <a:gd name="T22" fmla="*/ 8 w 32"/>
                <a:gd name="T23" fmla="*/ 44 h 46"/>
                <a:gd name="T24" fmla="*/ 6 w 32"/>
                <a:gd name="T25" fmla="*/ 43 h 46"/>
                <a:gd name="T26" fmla="*/ 7 w 32"/>
                <a:gd name="T27" fmla="*/ 32 h 46"/>
                <a:gd name="T28" fmla="*/ 7 w 32"/>
                <a:gd name="T29" fmla="*/ 31 h 46"/>
                <a:gd name="T30" fmla="*/ 1 w 32"/>
                <a:gd name="T31" fmla="*/ 27 h 46"/>
                <a:gd name="T32" fmla="*/ 2 w 32"/>
                <a:gd name="T33" fmla="*/ 23 h 46"/>
                <a:gd name="T34" fmla="*/ 10 w 32"/>
                <a:gd name="T35" fmla="*/ 16 h 46"/>
                <a:gd name="T36" fmla="*/ 11 w 32"/>
                <a:gd name="T37" fmla="*/ 15 h 46"/>
                <a:gd name="T38" fmla="*/ 15 w 32"/>
                <a:gd name="T39" fmla="*/ 3 h 46"/>
                <a:gd name="T40" fmla="*/ 17 w 32"/>
                <a:gd name="T41"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6">
                  <a:moveTo>
                    <a:pt x="17" y="2"/>
                  </a:moveTo>
                  <a:cubicBezTo>
                    <a:pt x="21" y="9"/>
                    <a:pt x="21" y="9"/>
                    <a:pt x="21" y="9"/>
                  </a:cubicBezTo>
                  <a:cubicBezTo>
                    <a:pt x="21" y="10"/>
                    <a:pt x="21" y="10"/>
                    <a:pt x="22" y="10"/>
                  </a:cubicBezTo>
                  <a:cubicBezTo>
                    <a:pt x="30" y="6"/>
                    <a:pt x="30" y="6"/>
                    <a:pt x="30" y="6"/>
                  </a:cubicBezTo>
                  <a:cubicBezTo>
                    <a:pt x="31" y="6"/>
                    <a:pt x="32" y="8"/>
                    <a:pt x="31" y="9"/>
                  </a:cubicBezTo>
                  <a:cubicBezTo>
                    <a:pt x="25" y="20"/>
                    <a:pt x="25" y="20"/>
                    <a:pt x="25" y="20"/>
                  </a:cubicBezTo>
                  <a:cubicBezTo>
                    <a:pt x="25" y="21"/>
                    <a:pt x="24" y="22"/>
                    <a:pt x="25" y="22"/>
                  </a:cubicBezTo>
                  <a:cubicBezTo>
                    <a:pt x="26" y="32"/>
                    <a:pt x="26" y="32"/>
                    <a:pt x="26" y="32"/>
                  </a:cubicBezTo>
                  <a:cubicBezTo>
                    <a:pt x="26" y="33"/>
                    <a:pt x="25" y="36"/>
                    <a:pt x="24" y="35"/>
                  </a:cubicBezTo>
                  <a:cubicBezTo>
                    <a:pt x="17" y="34"/>
                    <a:pt x="17" y="34"/>
                    <a:pt x="17" y="34"/>
                  </a:cubicBezTo>
                  <a:cubicBezTo>
                    <a:pt x="16" y="34"/>
                    <a:pt x="16" y="35"/>
                    <a:pt x="15" y="35"/>
                  </a:cubicBezTo>
                  <a:cubicBezTo>
                    <a:pt x="8" y="44"/>
                    <a:pt x="8" y="44"/>
                    <a:pt x="8" y="44"/>
                  </a:cubicBezTo>
                  <a:cubicBezTo>
                    <a:pt x="7" y="46"/>
                    <a:pt x="6" y="45"/>
                    <a:pt x="6" y="43"/>
                  </a:cubicBezTo>
                  <a:cubicBezTo>
                    <a:pt x="7" y="32"/>
                    <a:pt x="7" y="32"/>
                    <a:pt x="7" y="32"/>
                  </a:cubicBezTo>
                  <a:cubicBezTo>
                    <a:pt x="7" y="31"/>
                    <a:pt x="7" y="31"/>
                    <a:pt x="7" y="31"/>
                  </a:cubicBezTo>
                  <a:cubicBezTo>
                    <a:pt x="1" y="27"/>
                    <a:pt x="1" y="27"/>
                    <a:pt x="1" y="27"/>
                  </a:cubicBezTo>
                  <a:cubicBezTo>
                    <a:pt x="0" y="26"/>
                    <a:pt x="1" y="24"/>
                    <a:pt x="2" y="23"/>
                  </a:cubicBezTo>
                  <a:cubicBezTo>
                    <a:pt x="10" y="16"/>
                    <a:pt x="10" y="16"/>
                    <a:pt x="10" y="16"/>
                  </a:cubicBezTo>
                  <a:cubicBezTo>
                    <a:pt x="10" y="16"/>
                    <a:pt x="11" y="15"/>
                    <a:pt x="11" y="15"/>
                  </a:cubicBezTo>
                  <a:cubicBezTo>
                    <a:pt x="15" y="3"/>
                    <a:pt x="15" y="3"/>
                    <a:pt x="15" y="3"/>
                  </a:cubicBezTo>
                  <a:cubicBezTo>
                    <a:pt x="15" y="1"/>
                    <a:pt x="17" y="0"/>
                    <a:pt x="17" y="2"/>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18" name="îṡľíḓé">
              <a:extLst>
                <a:ext uri="{FF2B5EF4-FFF2-40B4-BE49-F238E27FC236}">
                  <a16:creationId xmlns:a16="http://schemas.microsoft.com/office/drawing/2014/main" id="{34BAE5BB-42DE-4177-9315-7D67745F30D8}"/>
                </a:ext>
              </a:extLst>
            </p:cNvPr>
            <p:cNvSpPr/>
            <p:nvPr/>
          </p:nvSpPr>
          <p:spPr bwMode="auto">
            <a:xfrm>
              <a:off x="5487988" y="3990975"/>
              <a:ext cx="84138" cy="117475"/>
            </a:xfrm>
            <a:custGeom>
              <a:avLst/>
              <a:gdLst>
                <a:gd name="T0" fmla="*/ 17 w 32"/>
                <a:gd name="T1" fmla="*/ 1 h 45"/>
                <a:gd name="T2" fmla="*/ 21 w 32"/>
                <a:gd name="T3" fmla="*/ 8 h 45"/>
                <a:gd name="T4" fmla="*/ 22 w 32"/>
                <a:gd name="T5" fmla="*/ 9 h 45"/>
                <a:gd name="T6" fmla="*/ 30 w 32"/>
                <a:gd name="T7" fmla="*/ 6 h 45"/>
                <a:gd name="T8" fmla="*/ 31 w 32"/>
                <a:gd name="T9" fmla="*/ 9 h 45"/>
                <a:gd name="T10" fmla="*/ 25 w 32"/>
                <a:gd name="T11" fmla="*/ 19 h 45"/>
                <a:gd name="T12" fmla="*/ 24 w 32"/>
                <a:gd name="T13" fmla="*/ 21 h 45"/>
                <a:gd name="T14" fmla="*/ 26 w 32"/>
                <a:gd name="T15" fmla="*/ 31 h 45"/>
                <a:gd name="T16" fmla="*/ 24 w 32"/>
                <a:gd name="T17" fmla="*/ 34 h 45"/>
                <a:gd name="T18" fmla="*/ 17 w 32"/>
                <a:gd name="T19" fmla="*/ 34 h 45"/>
                <a:gd name="T20" fmla="*/ 15 w 32"/>
                <a:gd name="T21" fmla="*/ 34 h 45"/>
                <a:gd name="T22" fmla="*/ 8 w 32"/>
                <a:gd name="T23" fmla="*/ 43 h 45"/>
                <a:gd name="T24" fmla="*/ 6 w 32"/>
                <a:gd name="T25" fmla="*/ 43 h 45"/>
                <a:gd name="T26" fmla="*/ 7 w 32"/>
                <a:gd name="T27" fmla="*/ 31 h 45"/>
                <a:gd name="T28" fmla="*/ 7 w 32"/>
                <a:gd name="T29" fmla="*/ 30 h 45"/>
                <a:gd name="T30" fmla="*/ 1 w 32"/>
                <a:gd name="T31" fmla="*/ 26 h 45"/>
                <a:gd name="T32" fmla="*/ 2 w 32"/>
                <a:gd name="T33" fmla="*/ 22 h 45"/>
                <a:gd name="T34" fmla="*/ 10 w 32"/>
                <a:gd name="T35" fmla="*/ 16 h 45"/>
                <a:gd name="T36" fmla="*/ 11 w 32"/>
                <a:gd name="T37" fmla="*/ 14 h 45"/>
                <a:gd name="T38" fmla="*/ 14 w 32"/>
                <a:gd name="T39" fmla="*/ 2 h 45"/>
                <a:gd name="T40" fmla="*/ 17 w 32"/>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5">
                  <a:moveTo>
                    <a:pt x="17" y="1"/>
                  </a:moveTo>
                  <a:cubicBezTo>
                    <a:pt x="21" y="8"/>
                    <a:pt x="21" y="8"/>
                    <a:pt x="21" y="8"/>
                  </a:cubicBezTo>
                  <a:cubicBezTo>
                    <a:pt x="21" y="9"/>
                    <a:pt x="21" y="9"/>
                    <a:pt x="22" y="9"/>
                  </a:cubicBezTo>
                  <a:cubicBezTo>
                    <a:pt x="30" y="6"/>
                    <a:pt x="30" y="6"/>
                    <a:pt x="30" y="6"/>
                  </a:cubicBezTo>
                  <a:cubicBezTo>
                    <a:pt x="31" y="5"/>
                    <a:pt x="32" y="7"/>
                    <a:pt x="31" y="9"/>
                  </a:cubicBezTo>
                  <a:cubicBezTo>
                    <a:pt x="25" y="19"/>
                    <a:pt x="25" y="19"/>
                    <a:pt x="25" y="19"/>
                  </a:cubicBezTo>
                  <a:cubicBezTo>
                    <a:pt x="25" y="20"/>
                    <a:pt x="24" y="21"/>
                    <a:pt x="24" y="21"/>
                  </a:cubicBezTo>
                  <a:cubicBezTo>
                    <a:pt x="26" y="31"/>
                    <a:pt x="26" y="31"/>
                    <a:pt x="26" y="31"/>
                  </a:cubicBezTo>
                  <a:cubicBezTo>
                    <a:pt x="26" y="33"/>
                    <a:pt x="25" y="35"/>
                    <a:pt x="24" y="34"/>
                  </a:cubicBezTo>
                  <a:cubicBezTo>
                    <a:pt x="17" y="34"/>
                    <a:pt x="17" y="34"/>
                    <a:pt x="17" y="34"/>
                  </a:cubicBezTo>
                  <a:cubicBezTo>
                    <a:pt x="16" y="34"/>
                    <a:pt x="16" y="34"/>
                    <a:pt x="15" y="34"/>
                  </a:cubicBezTo>
                  <a:cubicBezTo>
                    <a:pt x="8" y="43"/>
                    <a:pt x="8" y="43"/>
                    <a:pt x="8" y="43"/>
                  </a:cubicBezTo>
                  <a:cubicBezTo>
                    <a:pt x="7" y="45"/>
                    <a:pt x="6" y="44"/>
                    <a:pt x="6" y="43"/>
                  </a:cubicBezTo>
                  <a:cubicBezTo>
                    <a:pt x="7" y="31"/>
                    <a:pt x="7" y="31"/>
                    <a:pt x="7" y="31"/>
                  </a:cubicBezTo>
                  <a:cubicBezTo>
                    <a:pt x="7" y="31"/>
                    <a:pt x="7" y="30"/>
                    <a:pt x="7" y="30"/>
                  </a:cubicBezTo>
                  <a:cubicBezTo>
                    <a:pt x="1" y="26"/>
                    <a:pt x="1" y="26"/>
                    <a:pt x="1" y="26"/>
                  </a:cubicBezTo>
                  <a:cubicBezTo>
                    <a:pt x="0" y="25"/>
                    <a:pt x="1" y="23"/>
                    <a:pt x="2" y="22"/>
                  </a:cubicBezTo>
                  <a:cubicBezTo>
                    <a:pt x="10" y="16"/>
                    <a:pt x="10" y="16"/>
                    <a:pt x="10" y="16"/>
                  </a:cubicBezTo>
                  <a:cubicBezTo>
                    <a:pt x="10" y="15"/>
                    <a:pt x="11" y="15"/>
                    <a:pt x="11" y="14"/>
                  </a:cubicBezTo>
                  <a:cubicBezTo>
                    <a:pt x="14" y="2"/>
                    <a:pt x="14" y="2"/>
                    <a:pt x="14" y="2"/>
                  </a:cubicBezTo>
                  <a:cubicBezTo>
                    <a:pt x="15" y="0"/>
                    <a:pt x="17"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19" name="iṡḻîḍe">
              <a:extLst>
                <a:ext uri="{FF2B5EF4-FFF2-40B4-BE49-F238E27FC236}">
                  <a16:creationId xmlns:a16="http://schemas.microsoft.com/office/drawing/2014/main" id="{0E4179F6-B47C-4231-95E1-35CF764DA2AC}"/>
                </a:ext>
              </a:extLst>
            </p:cNvPr>
            <p:cNvSpPr/>
            <p:nvPr/>
          </p:nvSpPr>
          <p:spPr bwMode="auto">
            <a:xfrm>
              <a:off x="5592763" y="3930650"/>
              <a:ext cx="80963" cy="117475"/>
            </a:xfrm>
            <a:custGeom>
              <a:avLst/>
              <a:gdLst>
                <a:gd name="T0" fmla="*/ 17 w 31"/>
                <a:gd name="T1" fmla="*/ 1 h 45"/>
                <a:gd name="T2" fmla="*/ 21 w 31"/>
                <a:gd name="T3" fmla="*/ 8 h 45"/>
                <a:gd name="T4" fmla="*/ 22 w 31"/>
                <a:gd name="T5" fmla="*/ 9 h 45"/>
                <a:gd name="T6" fmla="*/ 30 w 31"/>
                <a:gd name="T7" fmla="*/ 6 h 45"/>
                <a:gd name="T8" fmla="*/ 31 w 31"/>
                <a:gd name="T9" fmla="*/ 9 h 45"/>
                <a:gd name="T10" fmla="*/ 25 w 31"/>
                <a:gd name="T11" fmla="*/ 19 h 45"/>
                <a:gd name="T12" fmla="*/ 24 w 31"/>
                <a:gd name="T13" fmla="*/ 22 h 45"/>
                <a:gd name="T14" fmla="*/ 26 w 31"/>
                <a:gd name="T15" fmla="*/ 31 h 45"/>
                <a:gd name="T16" fmla="*/ 24 w 31"/>
                <a:gd name="T17" fmla="*/ 35 h 45"/>
                <a:gd name="T18" fmla="*/ 16 w 31"/>
                <a:gd name="T19" fmla="*/ 34 h 45"/>
                <a:gd name="T20" fmla="*/ 15 w 31"/>
                <a:gd name="T21" fmla="*/ 35 h 45"/>
                <a:gd name="T22" fmla="*/ 8 w 31"/>
                <a:gd name="T23" fmla="*/ 44 h 45"/>
                <a:gd name="T24" fmla="*/ 6 w 31"/>
                <a:gd name="T25" fmla="*/ 43 h 45"/>
                <a:gd name="T26" fmla="*/ 7 w 31"/>
                <a:gd name="T27" fmla="*/ 31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2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1" y="8"/>
                    <a:pt x="21" y="8"/>
                    <a:pt x="21" y="8"/>
                  </a:cubicBezTo>
                  <a:cubicBezTo>
                    <a:pt x="21" y="9"/>
                    <a:pt x="21" y="9"/>
                    <a:pt x="22" y="9"/>
                  </a:cubicBezTo>
                  <a:cubicBezTo>
                    <a:pt x="30" y="6"/>
                    <a:pt x="30" y="6"/>
                    <a:pt x="30" y="6"/>
                  </a:cubicBezTo>
                  <a:cubicBezTo>
                    <a:pt x="31" y="5"/>
                    <a:pt x="31" y="7"/>
                    <a:pt x="31" y="9"/>
                  </a:cubicBezTo>
                  <a:cubicBezTo>
                    <a:pt x="25" y="19"/>
                    <a:pt x="25" y="19"/>
                    <a:pt x="25" y="19"/>
                  </a:cubicBezTo>
                  <a:cubicBezTo>
                    <a:pt x="24" y="20"/>
                    <a:pt x="24" y="21"/>
                    <a:pt x="24" y="22"/>
                  </a:cubicBezTo>
                  <a:cubicBezTo>
                    <a:pt x="26" y="31"/>
                    <a:pt x="26" y="31"/>
                    <a:pt x="26" y="31"/>
                  </a:cubicBezTo>
                  <a:cubicBezTo>
                    <a:pt x="26" y="33"/>
                    <a:pt x="25" y="35"/>
                    <a:pt x="24" y="35"/>
                  </a:cubicBezTo>
                  <a:cubicBezTo>
                    <a:pt x="16" y="34"/>
                    <a:pt x="16" y="34"/>
                    <a:pt x="16" y="34"/>
                  </a:cubicBezTo>
                  <a:cubicBezTo>
                    <a:pt x="16" y="34"/>
                    <a:pt x="16" y="34"/>
                    <a:pt x="15" y="35"/>
                  </a:cubicBezTo>
                  <a:cubicBezTo>
                    <a:pt x="8" y="44"/>
                    <a:pt x="8" y="44"/>
                    <a:pt x="8" y="44"/>
                  </a:cubicBezTo>
                  <a:cubicBezTo>
                    <a:pt x="7" y="45"/>
                    <a:pt x="6" y="45"/>
                    <a:pt x="6" y="43"/>
                  </a:cubicBezTo>
                  <a:cubicBezTo>
                    <a:pt x="7" y="31"/>
                    <a:pt x="7" y="31"/>
                    <a:pt x="7" y="31"/>
                  </a:cubicBezTo>
                  <a:cubicBezTo>
                    <a:pt x="7" y="31"/>
                    <a:pt x="7" y="30"/>
                    <a:pt x="7" y="30"/>
                  </a:cubicBezTo>
                  <a:cubicBezTo>
                    <a:pt x="1" y="26"/>
                    <a:pt x="1" y="26"/>
                    <a:pt x="1" y="26"/>
                  </a:cubicBezTo>
                  <a:cubicBezTo>
                    <a:pt x="0" y="25"/>
                    <a:pt x="1" y="23"/>
                    <a:pt x="2" y="22"/>
                  </a:cubicBezTo>
                  <a:cubicBezTo>
                    <a:pt x="10" y="16"/>
                    <a:pt x="10" y="16"/>
                    <a:pt x="10" y="16"/>
                  </a:cubicBezTo>
                  <a:cubicBezTo>
                    <a:pt x="10" y="15"/>
                    <a:pt x="11" y="15"/>
                    <a:pt x="11" y="14"/>
                  </a:cubicBezTo>
                  <a:cubicBezTo>
                    <a:pt x="14" y="2"/>
                    <a:pt x="14" y="2"/>
                    <a:pt x="14" y="2"/>
                  </a:cubicBezTo>
                  <a:cubicBezTo>
                    <a:pt x="15" y="1"/>
                    <a:pt x="17"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0" name="ï$ļïdé">
              <a:extLst>
                <a:ext uri="{FF2B5EF4-FFF2-40B4-BE49-F238E27FC236}">
                  <a16:creationId xmlns:a16="http://schemas.microsoft.com/office/drawing/2014/main" id="{2FE29FA8-3A37-4638-AB12-56733DABC636}"/>
                </a:ext>
              </a:extLst>
            </p:cNvPr>
            <p:cNvSpPr/>
            <p:nvPr/>
          </p:nvSpPr>
          <p:spPr bwMode="auto">
            <a:xfrm>
              <a:off x="5697538" y="3870325"/>
              <a:ext cx="80963" cy="117475"/>
            </a:xfrm>
            <a:custGeom>
              <a:avLst/>
              <a:gdLst>
                <a:gd name="T0" fmla="*/ 17 w 31"/>
                <a:gd name="T1" fmla="*/ 1 h 45"/>
                <a:gd name="T2" fmla="*/ 21 w 31"/>
                <a:gd name="T3" fmla="*/ 8 h 45"/>
                <a:gd name="T4" fmla="*/ 22 w 31"/>
                <a:gd name="T5" fmla="*/ 9 h 45"/>
                <a:gd name="T6" fmla="*/ 30 w 31"/>
                <a:gd name="T7" fmla="*/ 6 h 45"/>
                <a:gd name="T8" fmla="*/ 31 w 31"/>
                <a:gd name="T9" fmla="*/ 9 h 45"/>
                <a:gd name="T10" fmla="*/ 25 w 31"/>
                <a:gd name="T11" fmla="*/ 20 h 45"/>
                <a:gd name="T12" fmla="*/ 24 w 31"/>
                <a:gd name="T13" fmla="*/ 22 h 45"/>
                <a:gd name="T14" fmla="*/ 26 w 31"/>
                <a:gd name="T15" fmla="*/ 31 h 45"/>
                <a:gd name="T16" fmla="*/ 23 w 31"/>
                <a:gd name="T17" fmla="*/ 35 h 45"/>
                <a:gd name="T18" fmla="*/ 16 w 31"/>
                <a:gd name="T19" fmla="*/ 34 h 45"/>
                <a:gd name="T20" fmla="*/ 15 w 31"/>
                <a:gd name="T21" fmla="*/ 35 h 45"/>
                <a:gd name="T22" fmla="*/ 8 w 31"/>
                <a:gd name="T23" fmla="*/ 44 h 45"/>
                <a:gd name="T24" fmla="*/ 6 w 31"/>
                <a:gd name="T25" fmla="*/ 43 h 45"/>
                <a:gd name="T26" fmla="*/ 7 w 31"/>
                <a:gd name="T27" fmla="*/ 32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3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1" y="8"/>
                    <a:pt x="21" y="8"/>
                    <a:pt x="21" y="8"/>
                  </a:cubicBezTo>
                  <a:cubicBezTo>
                    <a:pt x="21" y="9"/>
                    <a:pt x="21" y="9"/>
                    <a:pt x="22" y="9"/>
                  </a:cubicBezTo>
                  <a:cubicBezTo>
                    <a:pt x="30" y="6"/>
                    <a:pt x="30" y="6"/>
                    <a:pt x="30" y="6"/>
                  </a:cubicBezTo>
                  <a:cubicBezTo>
                    <a:pt x="31" y="5"/>
                    <a:pt x="31" y="7"/>
                    <a:pt x="31" y="9"/>
                  </a:cubicBezTo>
                  <a:cubicBezTo>
                    <a:pt x="25" y="20"/>
                    <a:pt x="25" y="20"/>
                    <a:pt x="25" y="20"/>
                  </a:cubicBezTo>
                  <a:cubicBezTo>
                    <a:pt x="24" y="20"/>
                    <a:pt x="24" y="21"/>
                    <a:pt x="24" y="22"/>
                  </a:cubicBezTo>
                  <a:cubicBezTo>
                    <a:pt x="26" y="31"/>
                    <a:pt x="26" y="31"/>
                    <a:pt x="26" y="31"/>
                  </a:cubicBezTo>
                  <a:cubicBezTo>
                    <a:pt x="26" y="33"/>
                    <a:pt x="25" y="35"/>
                    <a:pt x="23" y="35"/>
                  </a:cubicBezTo>
                  <a:cubicBezTo>
                    <a:pt x="16" y="34"/>
                    <a:pt x="16" y="34"/>
                    <a:pt x="16" y="34"/>
                  </a:cubicBezTo>
                  <a:cubicBezTo>
                    <a:pt x="16" y="34"/>
                    <a:pt x="15" y="34"/>
                    <a:pt x="15" y="35"/>
                  </a:cubicBezTo>
                  <a:cubicBezTo>
                    <a:pt x="8" y="44"/>
                    <a:pt x="8" y="44"/>
                    <a:pt x="8" y="44"/>
                  </a:cubicBezTo>
                  <a:cubicBezTo>
                    <a:pt x="7" y="45"/>
                    <a:pt x="6" y="45"/>
                    <a:pt x="6" y="43"/>
                  </a:cubicBezTo>
                  <a:cubicBezTo>
                    <a:pt x="7" y="32"/>
                    <a:pt x="7" y="32"/>
                    <a:pt x="7" y="32"/>
                  </a:cubicBezTo>
                  <a:cubicBezTo>
                    <a:pt x="7" y="31"/>
                    <a:pt x="7" y="30"/>
                    <a:pt x="7" y="30"/>
                  </a:cubicBezTo>
                  <a:cubicBezTo>
                    <a:pt x="1" y="26"/>
                    <a:pt x="1" y="26"/>
                    <a:pt x="1" y="26"/>
                  </a:cubicBezTo>
                  <a:cubicBezTo>
                    <a:pt x="0" y="25"/>
                    <a:pt x="1" y="23"/>
                    <a:pt x="2" y="22"/>
                  </a:cubicBezTo>
                  <a:cubicBezTo>
                    <a:pt x="10" y="16"/>
                    <a:pt x="10" y="16"/>
                    <a:pt x="10" y="16"/>
                  </a:cubicBezTo>
                  <a:cubicBezTo>
                    <a:pt x="10" y="16"/>
                    <a:pt x="11" y="15"/>
                    <a:pt x="11" y="14"/>
                  </a:cubicBezTo>
                  <a:cubicBezTo>
                    <a:pt x="14" y="3"/>
                    <a:pt x="14" y="3"/>
                    <a:pt x="14" y="3"/>
                  </a:cubicBezTo>
                  <a:cubicBezTo>
                    <a:pt x="15" y="1"/>
                    <a:pt x="17"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1" name="ïSḻíḑé">
              <a:extLst>
                <a:ext uri="{FF2B5EF4-FFF2-40B4-BE49-F238E27FC236}">
                  <a16:creationId xmlns:a16="http://schemas.microsoft.com/office/drawing/2014/main" id="{485D146E-5EA4-4EDA-9BA2-C2E5C088A32E}"/>
                </a:ext>
              </a:extLst>
            </p:cNvPr>
            <p:cNvSpPr/>
            <p:nvPr/>
          </p:nvSpPr>
          <p:spPr bwMode="auto">
            <a:xfrm>
              <a:off x="5740400" y="3870325"/>
              <a:ext cx="38100" cy="92075"/>
            </a:xfrm>
            <a:custGeom>
              <a:avLst/>
              <a:gdLst>
                <a:gd name="T0" fmla="*/ 0 w 15"/>
                <a:gd name="T1" fmla="*/ 34 h 35"/>
                <a:gd name="T2" fmla="*/ 7 w 15"/>
                <a:gd name="T3" fmla="*/ 35 h 35"/>
                <a:gd name="T4" fmla="*/ 10 w 15"/>
                <a:gd name="T5" fmla="*/ 31 h 35"/>
                <a:gd name="T6" fmla="*/ 8 w 15"/>
                <a:gd name="T7" fmla="*/ 22 h 35"/>
                <a:gd name="T8" fmla="*/ 9 w 15"/>
                <a:gd name="T9" fmla="*/ 20 h 35"/>
                <a:gd name="T10" fmla="*/ 15 w 15"/>
                <a:gd name="T11" fmla="*/ 9 h 35"/>
                <a:gd name="T12" fmla="*/ 14 w 15"/>
                <a:gd name="T13" fmla="*/ 6 h 35"/>
                <a:gd name="T14" fmla="*/ 6 w 15"/>
                <a:gd name="T15" fmla="*/ 9 h 35"/>
                <a:gd name="T16" fmla="*/ 5 w 15"/>
                <a:gd name="T17" fmla="*/ 8 h 35"/>
                <a:gd name="T18" fmla="*/ 1 w 15"/>
                <a:gd name="T19" fmla="*/ 1 h 35"/>
                <a:gd name="T20" fmla="*/ 0 w 15"/>
                <a:gd name="T21" fmla="*/ 1 h 35"/>
                <a:gd name="T22" fmla="*/ 0 w 15"/>
                <a:gd name="T23" fmla="*/ 3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0" y="34"/>
                  </a:moveTo>
                  <a:cubicBezTo>
                    <a:pt x="7" y="35"/>
                    <a:pt x="7" y="35"/>
                    <a:pt x="7" y="35"/>
                  </a:cubicBezTo>
                  <a:cubicBezTo>
                    <a:pt x="9" y="35"/>
                    <a:pt x="10" y="33"/>
                    <a:pt x="10" y="31"/>
                  </a:cubicBezTo>
                  <a:cubicBezTo>
                    <a:pt x="8" y="22"/>
                    <a:pt x="8" y="22"/>
                    <a:pt x="8" y="22"/>
                  </a:cubicBezTo>
                  <a:cubicBezTo>
                    <a:pt x="8" y="21"/>
                    <a:pt x="8" y="20"/>
                    <a:pt x="9" y="20"/>
                  </a:cubicBezTo>
                  <a:cubicBezTo>
                    <a:pt x="15" y="9"/>
                    <a:pt x="15" y="9"/>
                    <a:pt x="15" y="9"/>
                  </a:cubicBezTo>
                  <a:cubicBezTo>
                    <a:pt x="15" y="7"/>
                    <a:pt x="15" y="5"/>
                    <a:pt x="14" y="6"/>
                  </a:cubicBezTo>
                  <a:cubicBezTo>
                    <a:pt x="6" y="9"/>
                    <a:pt x="6" y="9"/>
                    <a:pt x="6" y="9"/>
                  </a:cubicBezTo>
                  <a:cubicBezTo>
                    <a:pt x="5" y="9"/>
                    <a:pt x="5" y="9"/>
                    <a:pt x="5" y="8"/>
                  </a:cubicBezTo>
                  <a:cubicBezTo>
                    <a:pt x="1" y="1"/>
                    <a:pt x="1" y="1"/>
                    <a:pt x="1" y="1"/>
                  </a:cubicBezTo>
                  <a:cubicBezTo>
                    <a:pt x="1" y="0"/>
                    <a:pt x="0" y="0"/>
                    <a:pt x="0" y="1"/>
                  </a:cubicBezTo>
                  <a:cubicBezTo>
                    <a:pt x="0" y="34"/>
                    <a:pt x="0" y="34"/>
                    <a:pt x="0" y="34"/>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2" name="îśļïḓê">
              <a:extLst>
                <a:ext uri="{FF2B5EF4-FFF2-40B4-BE49-F238E27FC236}">
                  <a16:creationId xmlns:a16="http://schemas.microsoft.com/office/drawing/2014/main" id="{97595489-7C62-45E4-B4BB-060B49D7DC4F}"/>
                </a:ext>
              </a:extLst>
            </p:cNvPr>
            <p:cNvSpPr/>
            <p:nvPr/>
          </p:nvSpPr>
          <p:spPr bwMode="auto">
            <a:xfrm>
              <a:off x="5802313" y="3810000"/>
              <a:ext cx="80963" cy="119063"/>
            </a:xfrm>
            <a:custGeom>
              <a:avLst/>
              <a:gdLst>
                <a:gd name="T0" fmla="*/ 17 w 31"/>
                <a:gd name="T1" fmla="*/ 1 h 45"/>
                <a:gd name="T2" fmla="*/ 21 w 31"/>
                <a:gd name="T3" fmla="*/ 9 h 45"/>
                <a:gd name="T4" fmla="*/ 22 w 31"/>
                <a:gd name="T5" fmla="*/ 9 h 45"/>
                <a:gd name="T6" fmla="*/ 30 w 31"/>
                <a:gd name="T7" fmla="*/ 6 h 45"/>
                <a:gd name="T8" fmla="*/ 30 w 31"/>
                <a:gd name="T9" fmla="*/ 9 h 45"/>
                <a:gd name="T10" fmla="*/ 25 w 31"/>
                <a:gd name="T11" fmla="*/ 20 h 45"/>
                <a:gd name="T12" fmla="*/ 24 w 31"/>
                <a:gd name="T13" fmla="*/ 22 h 45"/>
                <a:gd name="T14" fmla="*/ 26 w 31"/>
                <a:gd name="T15" fmla="*/ 31 h 45"/>
                <a:gd name="T16" fmla="*/ 23 w 31"/>
                <a:gd name="T17" fmla="*/ 35 h 45"/>
                <a:gd name="T18" fmla="*/ 16 w 31"/>
                <a:gd name="T19" fmla="*/ 34 h 45"/>
                <a:gd name="T20" fmla="*/ 15 w 31"/>
                <a:gd name="T21" fmla="*/ 35 h 45"/>
                <a:gd name="T22" fmla="*/ 8 w 31"/>
                <a:gd name="T23" fmla="*/ 44 h 45"/>
                <a:gd name="T24" fmla="*/ 6 w 31"/>
                <a:gd name="T25" fmla="*/ 43 h 45"/>
                <a:gd name="T26" fmla="*/ 7 w 31"/>
                <a:gd name="T27" fmla="*/ 32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3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1" y="9"/>
                    <a:pt x="21" y="9"/>
                    <a:pt x="21" y="9"/>
                  </a:cubicBezTo>
                  <a:cubicBezTo>
                    <a:pt x="21" y="9"/>
                    <a:pt x="21" y="9"/>
                    <a:pt x="22" y="9"/>
                  </a:cubicBezTo>
                  <a:cubicBezTo>
                    <a:pt x="30" y="6"/>
                    <a:pt x="30" y="6"/>
                    <a:pt x="30" y="6"/>
                  </a:cubicBezTo>
                  <a:cubicBezTo>
                    <a:pt x="31" y="6"/>
                    <a:pt x="31" y="7"/>
                    <a:pt x="30" y="9"/>
                  </a:cubicBezTo>
                  <a:cubicBezTo>
                    <a:pt x="25" y="20"/>
                    <a:pt x="25" y="20"/>
                    <a:pt x="25" y="20"/>
                  </a:cubicBezTo>
                  <a:cubicBezTo>
                    <a:pt x="24" y="20"/>
                    <a:pt x="24" y="21"/>
                    <a:pt x="24" y="22"/>
                  </a:cubicBezTo>
                  <a:cubicBezTo>
                    <a:pt x="26" y="31"/>
                    <a:pt x="26" y="31"/>
                    <a:pt x="26" y="31"/>
                  </a:cubicBezTo>
                  <a:cubicBezTo>
                    <a:pt x="26" y="33"/>
                    <a:pt x="25" y="35"/>
                    <a:pt x="23" y="35"/>
                  </a:cubicBezTo>
                  <a:cubicBezTo>
                    <a:pt x="16" y="34"/>
                    <a:pt x="16" y="34"/>
                    <a:pt x="16" y="34"/>
                  </a:cubicBezTo>
                  <a:cubicBezTo>
                    <a:pt x="16" y="34"/>
                    <a:pt x="15" y="34"/>
                    <a:pt x="15" y="35"/>
                  </a:cubicBezTo>
                  <a:cubicBezTo>
                    <a:pt x="8" y="44"/>
                    <a:pt x="8" y="44"/>
                    <a:pt x="8" y="44"/>
                  </a:cubicBezTo>
                  <a:cubicBezTo>
                    <a:pt x="7" y="45"/>
                    <a:pt x="5" y="45"/>
                    <a:pt x="6" y="43"/>
                  </a:cubicBezTo>
                  <a:cubicBezTo>
                    <a:pt x="7" y="32"/>
                    <a:pt x="7" y="32"/>
                    <a:pt x="7" y="32"/>
                  </a:cubicBezTo>
                  <a:cubicBezTo>
                    <a:pt x="7" y="31"/>
                    <a:pt x="7" y="30"/>
                    <a:pt x="7" y="30"/>
                  </a:cubicBezTo>
                  <a:cubicBezTo>
                    <a:pt x="1" y="26"/>
                    <a:pt x="1" y="26"/>
                    <a:pt x="1" y="26"/>
                  </a:cubicBezTo>
                  <a:cubicBezTo>
                    <a:pt x="0" y="25"/>
                    <a:pt x="0" y="23"/>
                    <a:pt x="2" y="22"/>
                  </a:cubicBezTo>
                  <a:cubicBezTo>
                    <a:pt x="10" y="16"/>
                    <a:pt x="10" y="16"/>
                    <a:pt x="10" y="16"/>
                  </a:cubicBezTo>
                  <a:cubicBezTo>
                    <a:pt x="10" y="16"/>
                    <a:pt x="11" y="15"/>
                    <a:pt x="11" y="14"/>
                  </a:cubicBezTo>
                  <a:cubicBezTo>
                    <a:pt x="14" y="3"/>
                    <a:pt x="14" y="3"/>
                    <a:pt x="14" y="3"/>
                  </a:cubicBezTo>
                  <a:cubicBezTo>
                    <a:pt x="15" y="1"/>
                    <a:pt x="16" y="0"/>
                    <a:pt x="17" y="1"/>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3" name="ïṥḷiḋè">
              <a:extLst>
                <a:ext uri="{FF2B5EF4-FFF2-40B4-BE49-F238E27FC236}">
                  <a16:creationId xmlns:a16="http://schemas.microsoft.com/office/drawing/2014/main" id="{28180C76-18C2-41DC-B5EE-2783189165A9}"/>
                </a:ext>
              </a:extLst>
            </p:cNvPr>
            <p:cNvSpPr/>
            <p:nvPr/>
          </p:nvSpPr>
          <p:spPr bwMode="auto">
            <a:xfrm>
              <a:off x="5329238" y="1855788"/>
              <a:ext cx="569913" cy="1000125"/>
            </a:xfrm>
            <a:custGeom>
              <a:avLst/>
              <a:gdLst>
                <a:gd name="T0" fmla="*/ 218 w 218"/>
                <a:gd name="T1" fmla="*/ 21 h 383"/>
                <a:gd name="T2" fmla="*/ 218 w 218"/>
                <a:gd name="T3" fmla="*/ 9 h 383"/>
                <a:gd name="T4" fmla="*/ 204 w 218"/>
                <a:gd name="T5" fmla="*/ 1 h 383"/>
                <a:gd name="T6" fmla="*/ 204 w 218"/>
                <a:gd name="T7" fmla="*/ 1 h 383"/>
                <a:gd name="T8" fmla="*/ 204 w 218"/>
                <a:gd name="T9" fmla="*/ 1 h 383"/>
                <a:gd name="T10" fmla="*/ 204 w 218"/>
                <a:gd name="T11" fmla="*/ 1 h 383"/>
                <a:gd name="T12" fmla="*/ 200 w 218"/>
                <a:gd name="T13" fmla="*/ 1 h 383"/>
                <a:gd name="T14" fmla="*/ 6 w 218"/>
                <a:gd name="T15" fmla="*/ 113 h 383"/>
                <a:gd name="T16" fmla="*/ 0 w 218"/>
                <a:gd name="T17" fmla="*/ 124 h 383"/>
                <a:gd name="T18" fmla="*/ 0 w 218"/>
                <a:gd name="T19" fmla="*/ 371 h 383"/>
                <a:gd name="T20" fmla="*/ 1 w 218"/>
                <a:gd name="T21" fmla="*/ 375 h 383"/>
                <a:gd name="T22" fmla="*/ 1 w 218"/>
                <a:gd name="T23" fmla="*/ 375 h 383"/>
                <a:gd name="T24" fmla="*/ 1 w 218"/>
                <a:gd name="T25" fmla="*/ 375 h 383"/>
                <a:gd name="T26" fmla="*/ 1 w 218"/>
                <a:gd name="T27" fmla="*/ 375 h 383"/>
                <a:gd name="T28" fmla="*/ 15 w 218"/>
                <a:gd name="T29" fmla="*/ 383 h 383"/>
                <a:gd name="T30" fmla="*/ 15 w 218"/>
                <a:gd name="T31" fmla="*/ 369 h 383"/>
                <a:gd name="T32" fmla="*/ 200 w 218"/>
                <a:gd name="T33" fmla="*/ 263 h 383"/>
                <a:gd name="T34" fmla="*/ 206 w 218"/>
                <a:gd name="T35" fmla="*/ 252 h 383"/>
                <a:gd name="T36" fmla="*/ 206 w 218"/>
                <a:gd name="T37" fmla="*/ 21 h 383"/>
                <a:gd name="T38" fmla="*/ 218 w 218"/>
                <a:gd name="T39" fmla="*/ 2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8" h="383">
                  <a:moveTo>
                    <a:pt x="218" y="21"/>
                  </a:moveTo>
                  <a:cubicBezTo>
                    <a:pt x="218" y="9"/>
                    <a:pt x="218" y="9"/>
                    <a:pt x="218" y="9"/>
                  </a:cubicBezTo>
                  <a:cubicBezTo>
                    <a:pt x="204" y="1"/>
                    <a:pt x="204" y="1"/>
                    <a:pt x="204" y="1"/>
                  </a:cubicBezTo>
                  <a:cubicBezTo>
                    <a:pt x="204" y="1"/>
                    <a:pt x="204" y="1"/>
                    <a:pt x="204" y="1"/>
                  </a:cubicBezTo>
                  <a:cubicBezTo>
                    <a:pt x="204" y="1"/>
                    <a:pt x="204" y="1"/>
                    <a:pt x="204" y="1"/>
                  </a:cubicBezTo>
                  <a:cubicBezTo>
                    <a:pt x="204" y="1"/>
                    <a:pt x="204" y="1"/>
                    <a:pt x="204" y="1"/>
                  </a:cubicBezTo>
                  <a:cubicBezTo>
                    <a:pt x="203" y="0"/>
                    <a:pt x="202" y="0"/>
                    <a:pt x="200" y="1"/>
                  </a:cubicBezTo>
                  <a:cubicBezTo>
                    <a:pt x="6" y="113"/>
                    <a:pt x="6" y="113"/>
                    <a:pt x="6" y="113"/>
                  </a:cubicBezTo>
                  <a:cubicBezTo>
                    <a:pt x="2" y="115"/>
                    <a:pt x="0" y="120"/>
                    <a:pt x="0" y="124"/>
                  </a:cubicBezTo>
                  <a:cubicBezTo>
                    <a:pt x="0" y="371"/>
                    <a:pt x="0" y="371"/>
                    <a:pt x="0" y="371"/>
                  </a:cubicBezTo>
                  <a:cubicBezTo>
                    <a:pt x="0" y="373"/>
                    <a:pt x="0" y="374"/>
                    <a:pt x="1" y="375"/>
                  </a:cubicBezTo>
                  <a:cubicBezTo>
                    <a:pt x="1" y="375"/>
                    <a:pt x="1" y="375"/>
                    <a:pt x="1" y="375"/>
                  </a:cubicBezTo>
                  <a:cubicBezTo>
                    <a:pt x="1" y="375"/>
                    <a:pt x="1" y="375"/>
                    <a:pt x="1" y="375"/>
                  </a:cubicBezTo>
                  <a:cubicBezTo>
                    <a:pt x="1" y="375"/>
                    <a:pt x="1" y="375"/>
                    <a:pt x="1" y="375"/>
                  </a:cubicBezTo>
                  <a:cubicBezTo>
                    <a:pt x="15" y="383"/>
                    <a:pt x="15" y="383"/>
                    <a:pt x="15" y="383"/>
                  </a:cubicBezTo>
                  <a:cubicBezTo>
                    <a:pt x="15" y="369"/>
                    <a:pt x="15" y="369"/>
                    <a:pt x="15" y="369"/>
                  </a:cubicBezTo>
                  <a:cubicBezTo>
                    <a:pt x="200" y="263"/>
                    <a:pt x="200" y="263"/>
                    <a:pt x="200" y="263"/>
                  </a:cubicBezTo>
                  <a:cubicBezTo>
                    <a:pt x="203" y="261"/>
                    <a:pt x="206" y="256"/>
                    <a:pt x="206" y="252"/>
                  </a:cubicBezTo>
                  <a:cubicBezTo>
                    <a:pt x="206" y="21"/>
                    <a:pt x="206" y="21"/>
                    <a:pt x="206" y="21"/>
                  </a:cubicBezTo>
                  <a:cubicBezTo>
                    <a:pt x="218" y="21"/>
                    <a:pt x="218" y="21"/>
                    <a:pt x="218" y="21"/>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4" name="ïṡḷiḓê">
              <a:extLst>
                <a:ext uri="{FF2B5EF4-FFF2-40B4-BE49-F238E27FC236}">
                  <a16:creationId xmlns:a16="http://schemas.microsoft.com/office/drawing/2014/main" id="{FA132350-BBDF-437C-9BBC-620ED66F20E9}"/>
                </a:ext>
              </a:extLst>
            </p:cNvPr>
            <p:cNvSpPr/>
            <p:nvPr/>
          </p:nvSpPr>
          <p:spPr bwMode="auto">
            <a:xfrm>
              <a:off x="5334000" y="1855788"/>
              <a:ext cx="565150" cy="336550"/>
            </a:xfrm>
            <a:custGeom>
              <a:avLst/>
              <a:gdLst>
                <a:gd name="T0" fmla="*/ 216 w 216"/>
                <a:gd name="T1" fmla="*/ 9 h 129"/>
                <a:gd name="T2" fmla="*/ 202 w 216"/>
                <a:gd name="T3" fmla="*/ 1 h 129"/>
                <a:gd name="T4" fmla="*/ 202 w 216"/>
                <a:gd name="T5" fmla="*/ 1 h 129"/>
                <a:gd name="T6" fmla="*/ 202 w 216"/>
                <a:gd name="T7" fmla="*/ 1 h 129"/>
                <a:gd name="T8" fmla="*/ 202 w 216"/>
                <a:gd name="T9" fmla="*/ 1 h 129"/>
                <a:gd name="T10" fmla="*/ 198 w 216"/>
                <a:gd name="T11" fmla="*/ 1 h 129"/>
                <a:gd name="T12" fmla="*/ 4 w 216"/>
                <a:gd name="T13" fmla="*/ 113 h 129"/>
                <a:gd name="T14" fmla="*/ 0 w 216"/>
                <a:gd name="T15" fmla="*/ 117 h 129"/>
                <a:gd name="T16" fmla="*/ 20 w 216"/>
                <a:gd name="T17" fmla="*/ 129 h 129"/>
                <a:gd name="T18" fmla="*/ 204 w 216"/>
                <a:gd name="T19" fmla="*/ 24 h 129"/>
                <a:gd name="T20" fmla="*/ 216 w 216"/>
                <a:gd name="T21"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129">
                  <a:moveTo>
                    <a:pt x="216" y="9"/>
                  </a:moveTo>
                  <a:cubicBezTo>
                    <a:pt x="202" y="1"/>
                    <a:pt x="202" y="1"/>
                    <a:pt x="202" y="1"/>
                  </a:cubicBezTo>
                  <a:cubicBezTo>
                    <a:pt x="202" y="1"/>
                    <a:pt x="202" y="1"/>
                    <a:pt x="202" y="1"/>
                  </a:cubicBezTo>
                  <a:cubicBezTo>
                    <a:pt x="202" y="1"/>
                    <a:pt x="202" y="1"/>
                    <a:pt x="202" y="1"/>
                  </a:cubicBezTo>
                  <a:cubicBezTo>
                    <a:pt x="202" y="1"/>
                    <a:pt x="202" y="1"/>
                    <a:pt x="202" y="1"/>
                  </a:cubicBezTo>
                  <a:cubicBezTo>
                    <a:pt x="201" y="0"/>
                    <a:pt x="200" y="0"/>
                    <a:pt x="198" y="1"/>
                  </a:cubicBezTo>
                  <a:cubicBezTo>
                    <a:pt x="4" y="113"/>
                    <a:pt x="4" y="113"/>
                    <a:pt x="4" y="113"/>
                  </a:cubicBezTo>
                  <a:cubicBezTo>
                    <a:pt x="2" y="114"/>
                    <a:pt x="1" y="116"/>
                    <a:pt x="0" y="117"/>
                  </a:cubicBezTo>
                  <a:cubicBezTo>
                    <a:pt x="20" y="129"/>
                    <a:pt x="20" y="129"/>
                    <a:pt x="20" y="129"/>
                  </a:cubicBezTo>
                  <a:cubicBezTo>
                    <a:pt x="204" y="24"/>
                    <a:pt x="204" y="24"/>
                    <a:pt x="204" y="24"/>
                  </a:cubicBezTo>
                  <a:lnTo>
                    <a:pt x="216" y="9"/>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5" name="işḷîďé">
              <a:extLst>
                <a:ext uri="{FF2B5EF4-FFF2-40B4-BE49-F238E27FC236}">
                  <a16:creationId xmlns:a16="http://schemas.microsoft.com/office/drawing/2014/main" id="{08641BF0-1119-4625-AC75-B50672A5D3CC}"/>
                </a:ext>
              </a:extLst>
            </p:cNvPr>
            <p:cNvSpPr/>
            <p:nvPr/>
          </p:nvSpPr>
          <p:spPr bwMode="auto">
            <a:xfrm>
              <a:off x="5365750" y="1873250"/>
              <a:ext cx="539750" cy="985838"/>
            </a:xfrm>
            <a:custGeom>
              <a:avLst/>
              <a:gdLst>
                <a:gd name="T0" fmla="*/ 6 w 206"/>
                <a:gd name="T1" fmla="*/ 114 h 377"/>
                <a:gd name="T2" fmla="*/ 200 w 206"/>
                <a:gd name="T3" fmla="*/ 2 h 377"/>
                <a:gd name="T4" fmla="*/ 206 w 206"/>
                <a:gd name="T5" fmla="*/ 6 h 377"/>
                <a:gd name="T6" fmla="*/ 206 w 206"/>
                <a:gd name="T7" fmla="*/ 253 h 377"/>
                <a:gd name="T8" fmla="*/ 200 w 206"/>
                <a:gd name="T9" fmla="*/ 264 h 377"/>
                <a:gd name="T10" fmla="*/ 6 w 206"/>
                <a:gd name="T11" fmla="*/ 375 h 377"/>
                <a:gd name="T12" fmla="*/ 0 w 206"/>
                <a:gd name="T13" fmla="*/ 372 h 377"/>
                <a:gd name="T14" fmla="*/ 0 w 206"/>
                <a:gd name="T15" fmla="*/ 125 h 377"/>
                <a:gd name="T16" fmla="*/ 6 w 206"/>
                <a:gd name="T17" fmla="*/ 114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377">
                  <a:moveTo>
                    <a:pt x="6" y="114"/>
                  </a:moveTo>
                  <a:cubicBezTo>
                    <a:pt x="200" y="2"/>
                    <a:pt x="200" y="2"/>
                    <a:pt x="200" y="2"/>
                  </a:cubicBezTo>
                  <a:cubicBezTo>
                    <a:pt x="203" y="0"/>
                    <a:pt x="206" y="2"/>
                    <a:pt x="206" y="6"/>
                  </a:cubicBezTo>
                  <a:cubicBezTo>
                    <a:pt x="206" y="253"/>
                    <a:pt x="206" y="253"/>
                    <a:pt x="206" y="253"/>
                  </a:cubicBezTo>
                  <a:cubicBezTo>
                    <a:pt x="206" y="257"/>
                    <a:pt x="203" y="262"/>
                    <a:pt x="200" y="264"/>
                  </a:cubicBezTo>
                  <a:cubicBezTo>
                    <a:pt x="6" y="375"/>
                    <a:pt x="6" y="375"/>
                    <a:pt x="6" y="375"/>
                  </a:cubicBezTo>
                  <a:cubicBezTo>
                    <a:pt x="2" y="377"/>
                    <a:pt x="0" y="376"/>
                    <a:pt x="0" y="372"/>
                  </a:cubicBezTo>
                  <a:cubicBezTo>
                    <a:pt x="0" y="125"/>
                    <a:pt x="0" y="125"/>
                    <a:pt x="0" y="125"/>
                  </a:cubicBezTo>
                  <a:cubicBezTo>
                    <a:pt x="0" y="121"/>
                    <a:pt x="2" y="116"/>
                    <a:pt x="6" y="114"/>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6" name="îSľide">
              <a:extLst>
                <a:ext uri="{FF2B5EF4-FFF2-40B4-BE49-F238E27FC236}">
                  <a16:creationId xmlns:a16="http://schemas.microsoft.com/office/drawing/2014/main" id="{7E28A5C6-4505-4277-A541-D598E729AA9B}"/>
                </a:ext>
              </a:extLst>
            </p:cNvPr>
            <p:cNvSpPr/>
            <p:nvPr/>
          </p:nvSpPr>
          <p:spPr bwMode="auto">
            <a:xfrm>
              <a:off x="5720514" y="2445222"/>
              <a:ext cx="140122" cy="180305"/>
            </a:xfrm>
            <a:custGeom>
              <a:avLst/>
              <a:gdLst>
                <a:gd name="connsiteX0" fmla="*/ 21785 w 140122"/>
                <a:gd name="connsiteY0" fmla="*/ 227 h 180305"/>
                <a:gd name="connsiteX1" fmla="*/ 87982 w 140122"/>
                <a:gd name="connsiteY1" fmla="*/ 40544 h 180305"/>
                <a:gd name="connsiteX2" fmla="*/ 113848 w 140122"/>
                <a:gd name="connsiteY2" fmla="*/ 81309 h 180305"/>
                <a:gd name="connsiteX3" fmla="*/ 140122 w 140122"/>
                <a:gd name="connsiteY3" fmla="*/ 125140 h 180305"/>
                <a:gd name="connsiteX4" fmla="*/ 47882 w 140122"/>
                <a:gd name="connsiteY4" fmla="*/ 180305 h 180305"/>
                <a:gd name="connsiteX5" fmla="*/ 31306 w 140122"/>
                <a:gd name="connsiteY5" fmla="*/ 156730 h 180305"/>
                <a:gd name="connsiteX6" fmla="*/ 12141 w 140122"/>
                <a:gd name="connsiteY6" fmla="*/ 129160 h 180305"/>
                <a:gd name="connsiteX7" fmla="*/ 14757 w 140122"/>
                <a:gd name="connsiteY7" fmla="*/ 1449 h 180305"/>
                <a:gd name="connsiteX8" fmla="*/ 21785 w 140122"/>
                <a:gd name="connsiteY8" fmla="*/ 227 h 18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22" h="180305">
                  <a:moveTo>
                    <a:pt x="21785" y="227"/>
                  </a:moveTo>
                  <a:cubicBezTo>
                    <a:pt x="35024" y="-995"/>
                    <a:pt x="64445" y="1449"/>
                    <a:pt x="87982" y="40544"/>
                  </a:cubicBezTo>
                  <a:cubicBezTo>
                    <a:pt x="93867" y="49015"/>
                    <a:pt x="103183" y="63838"/>
                    <a:pt x="113848" y="81309"/>
                  </a:cubicBezTo>
                  <a:lnTo>
                    <a:pt x="140122" y="125140"/>
                  </a:lnTo>
                  <a:lnTo>
                    <a:pt x="47882" y="180305"/>
                  </a:lnTo>
                  <a:lnTo>
                    <a:pt x="31306" y="156730"/>
                  </a:lnTo>
                  <a:cubicBezTo>
                    <a:pt x="19660" y="140074"/>
                    <a:pt x="12141" y="129160"/>
                    <a:pt x="12141" y="129160"/>
                  </a:cubicBezTo>
                  <a:cubicBezTo>
                    <a:pt x="-16626" y="50969"/>
                    <a:pt x="14757" y="1449"/>
                    <a:pt x="14757" y="1449"/>
                  </a:cubicBezTo>
                  <a:cubicBezTo>
                    <a:pt x="14757" y="1449"/>
                    <a:pt x="17372" y="634"/>
                    <a:pt x="21785" y="227"/>
                  </a:cubicBez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7" name="îSḻïďè">
              <a:extLst>
                <a:ext uri="{FF2B5EF4-FFF2-40B4-BE49-F238E27FC236}">
                  <a16:creationId xmlns:a16="http://schemas.microsoft.com/office/drawing/2014/main" id="{6D225B11-7ED7-4AC4-85B6-ED949587891A}"/>
                </a:ext>
              </a:extLst>
            </p:cNvPr>
            <p:cNvSpPr/>
            <p:nvPr/>
          </p:nvSpPr>
          <p:spPr bwMode="auto">
            <a:xfrm>
              <a:off x="5659438" y="2429667"/>
              <a:ext cx="217488" cy="265113"/>
            </a:xfrm>
            <a:custGeom>
              <a:avLst/>
              <a:gdLst>
                <a:gd name="T0" fmla="*/ 0 w 83"/>
                <a:gd name="T1" fmla="*/ 7 h 101"/>
                <a:gd name="T2" fmla="*/ 27 w 83"/>
                <a:gd name="T3" fmla="*/ 1 h 101"/>
                <a:gd name="T4" fmla="*/ 54 w 83"/>
                <a:gd name="T5" fmla="*/ 18 h 101"/>
                <a:gd name="T6" fmla="*/ 83 w 83"/>
                <a:gd name="T7" fmla="*/ 64 h 101"/>
                <a:gd name="T8" fmla="*/ 48 w 83"/>
                <a:gd name="T9" fmla="*/ 101 h 101"/>
                <a:gd name="T10" fmla="*/ 16 w 83"/>
                <a:gd name="T11" fmla="*/ 52 h 101"/>
                <a:gd name="T12" fmla="*/ 0 w 83"/>
                <a:gd name="T13" fmla="*/ 7 h 101"/>
              </a:gdLst>
              <a:ahLst/>
              <a:cxnLst>
                <a:cxn ang="0">
                  <a:pos x="T0" y="T1"/>
                </a:cxn>
                <a:cxn ang="0">
                  <a:pos x="T2" y="T3"/>
                </a:cxn>
                <a:cxn ang="0">
                  <a:pos x="T4" y="T5"/>
                </a:cxn>
                <a:cxn ang="0">
                  <a:pos x="T6" y="T7"/>
                </a:cxn>
                <a:cxn ang="0">
                  <a:pos x="T8" y="T9"/>
                </a:cxn>
                <a:cxn ang="0">
                  <a:pos x="T10" y="T11"/>
                </a:cxn>
                <a:cxn ang="0">
                  <a:pos x="T12" y="T13"/>
                </a:cxn>
              </a:cxnLst>
              <a:rect l="0" t="0" r="r" b="b"/>
              <a:pathLst>
                <a:path w="83" h="101">
                  <a:moveTo>
                    <a:pt x="0" y="7"/>
                  </a:moveTo>
                  <a:cubicBezTo>
                    <a:pt x="0" y="7"/>
                    <a:pt x="16" y="0"/>
                    <a:pt x="27" y="1"/>
                  </a:cubicBezTo>
                  <a:cubicBezTo>
                    <a:pt x="38" y="2"/>
                    <a:pt x="46" y="5"/>
                    <a:pt x="54" y="18"/>
                  </a:cubicBezTo>
                  <a:cubicBezTo>
                    <a:pt x="65" y="35"/>
                    <a:pt x="83" y="64"/>
                    <a:pt x="83" y="64"/>
                  </a:cubicBezTo>
                  <a:cubicBezTo>
                    <a:pt x="83" y="64"/>
                    <a:pt x="72" y="88"/>
                    <a:pt x="48" y="101"/>
                  </a:cubicBezTo>
                  <a:cubicBezTo>
                    <a:pt x="16" y="52"/>
                    <a:pt x="16" y="52"/>
                    <a:pt x="16" y="52"/>
                  </a:cubicBezTo>
                  <a:cubicBezTo>
                    <a:pt x="0" y="7"/>
                    <a:pt x="0" y="7"/>
                    <a:pt x="0" y="7"/>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8" name="ïsļiḓê">
              <a:extLst>
                <a:ext uri="{FF2B5EF4-FFF2-40B4-BE49-F238E27FC236}">
                  <a16:creationId xmlns:a16="http://schemas.microsoft.com/office/drawing/2014/main" id="{0C3DE283-412B-4F15-843D-82141B584B5A}"/>
                </a:ext>
              </a:extLst>
            </p:cNvPr>
            <p:cNvSpPr/>
            <p:nvPr/>
          </p:nvSpPr>
          <p:spPr bwMode="auto">
            <a:xfrm>
              <a:off x="5690693" y="2427265"/>
              <a:ext cx="171250" cy="184173"/>
            </a:xfrm>
            <a:custGeom>
              <a:avLst/>
              <a:gdLst>
                <a:gd name="connsiteX0" fmla="*/ 41702 w 171250"/>
                <a:gd name="connsiteY0" fmla="*/ 0 h 184173"/>
                <a:gd name="connsiteX1" fmla="*/ 44308 w 171250"/>
                <a:gd name="connsiteY1" fmla="*/ 0 h 184173"/>
                <a:gd name="connsiteX2" fmla="*/ 114679 w 171250"/>
                <a:gd name="connsiteY2" fmla="*/ 44363 h 184173"/>
                <a:gd name="connsiteX3" fmla="*/ 145630 w 171250"/>
                <a:gd name="connsiteY3" fmla="*/ 94924 h 184173"/>
                <a:gd name="connsiteX4" fmla="*/ 171250 w 171250"/>
                <a:gd name="connsiteY4" fmla="*/ 137870 h 184173"/>
                <a:gd name="connsiteX5" fmla="*/ 93829 w 171250"/>
                <a:gd name="connsiteY5" fmla="*/ 184173 h 184173"/>
                <a:gd name="connsiteX6" fmla="*/ 93829 w 171250"/>
                <a:gd name="connsiteY6" fmla="*/ 141244 h 184173"/>
                <a:gd name="connsiteX7" fmla="*/ 93829 w 171250"/>
                <a:gd name="connsiteY7" fmla="*/ 109603 h 184173"/>
                <a:gd name="connsiteX8" fmla="*/ 93829 w 171250"/>
                <a:gd name="connsiteY8" fmla="*/ 101774 h 184173"/>
                <a:gd name="connsiteX9" fmla="*/ 5213 w 171250"/>
                <a:gd name="connsiteY9" fmla="*/ 7829 h 184173"/>
                <a:gd name="connsiteX10" fmla="*/ 0 w 171250"/>
                <a:gd name="connsiteY10" fmla="*/ 7829 h 184173"/>
                <a:gd name="connsiteX11" fmla="*/ 41702 w 171250"/>
                <a:gd name="connsiteY11" fmla="*/ 0 h 18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50" h="184173">
                  <a:moveTo>
                    <a:pt x="41702" y="0"/>
                  </a:moveTo>
                  <a:cubicBezTo>
                    <a:pt x="41702" y="0"/>
                    <a:pt x="44308" y="0"/>
                    <a:pt x="44308" y="0"/>
                  </a:cubicBezTo>
                  <a:cubicBezTo>
                    <a:pt x="72978" y="2610"/>
                    <a:pt x="93829" y="10438"/>
                    <a:pt x="114679" y="44363"/>
                  </a:cubicBezTo>
                  <a:cubicBezTo>
                    <a:pt x="123802" y="58716"/>
                    <a:pt x="134879" y="76983"/>
                    <a:pt x="145630" y="94924"/>
                  </a:cubicBezTo>
                  <a:lnTo>
                    <a:pt x="171250" y="137870"/>
                  </a:lnTo>
                  <a:lnTo>
                    <a:pt x="93829" y="184173"/>
                  </a:lnTo>
                  <a:lnTo>
                    <a:pt x="93829" y="141244"/>
                  </a:lnTo>
                  <a:cubicBezTo>
                    <a:pt x="93829" y="127218"/>
                    <a:pt x="93829" y="116127"/>
                    <a:pt x="93829" y="109603"/>
                  </a:cubicBezTo>
                  <a:cubicBezTo>
                    <a:pt x="93829" y="106993"/>
                    <a:pt x="93829" y="104384"/>
                    <a:pt x="93829" y="101774"/>
                  </a:cubicBezTo>
                  <a:cubicBezTo>
                    <a:pt x="91222" y="41754"/>
                    <a:pt x="52127" y="7829"/>
                    <a:pt x="5213" y="7829"/>
                  </a:cubicBezTo>
                  <a:cubicBezTo>
                    <a:pt x="2607" y="7829"/>
                    <a:pt x="0" y="7829"/>
                    <a:pt x="0" y="7829"/>
                  </a:cubicBezTo>
                  <a:cubicBezTo>
                    <a:pt x="10426" y="2610"/>
                    <a:pt x="28670" y="0"/>
                    <a:pt x="41702" y="0"/>
                  </a:cubicBezTo>
                  <a:close/>
                </a:path>
              </a:pathLst>
            </a:custGeom>
            <a:solidFill>
              <a:srgbClr val="1DA68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9" name="íšḻíďé">
              <a:extLst>
                <a:ext uri="{FF2B5EF4-FFF2-40B4-BE49-F238E27FC236}">
                  <a16:creationId xmlns:a16="http://schemas.microsoft.com/office/drawing/2014/main" id="{0CAD5150-BDF7-4304-A892-967E6D66117B}"/>
                </a:ext>
              </a:extLst>
            </p:cNvPr>
            <p:cNvSpPr/>
            <p:nvPr/>
          </p:nvSpPr>
          <p:spPr bwMode="auto">
            <a:xfrm>
              <a:off x="5485739" y="2436331"/>
              <a:ext cx="302449" cy="358240"/>
            </a:xfrm>
            <a:custGeom>
              <a:avLst/>
              <a:gdLst>
                <a:gd name="connsiteX0" fmla="*/ 209573 w 302449"/>
                <a:gd name="connsiteY0" fmla="*/ 150 h 358240"/>
                <a:gd name="connsiteX1" fmla="*/ 301802 w 302449"/>
                <a:gd name="connsiteY1" fmla="*/ 95475 h 358240"/>
                <a:gd name="connsiteX2" fmla="*/ 301802 w 302449"/>
                <a:gd name="connsiteY2" fmla="*/ 103326 h 358240"/>
                <a:gd name="connsiteX3" fmla="*/ 302028 w 302449"/>
                <a:gd name="connsiteY3" fmla="*/ 138378 h 358240"/>
                <a:gd name="connsiteX4" fmla="*/ 302449 w 302449"/>
                <a:gd name="connsiteY4" fmla="*/ 177357 h 358240"/>
                <a:gd name="connsiteX5" fmla="*/ 0 w 302449"/>
                <a:gd name="connsiteY5" fmla="*/ 358240 h 358240"/>
                <a:gd name="connsiteX6" fmla="*/ 110 w 302449"/>
                <a:gd name="connsiteY6" fmla="*/ 346729 h 358240"/>
                <a:gd name="connsiteX7" fmla="*/ 110 w 302449"/>
                <a:gd name="connsiteY7" fmla="*/ 200164 h 358240"/>
                <a:gd name="connsiteX8" fmla="*/ 7980 w 302449"/>
                <a:gd name="connsiteY8" fmla="*/ 132116 h 358240"/>
                <a:gd name="connsiteX9" fmla="*/ 39461 w 302449"/>
                <a:gd name="connsiteY9" fmla="*/ 87623 h 358240"/>
                <a:gd name="connsiteX10" fmla="*/ 99799 w 302449"/>
                <a:gd name="connsiteY10" fmla="*/ 48365 h 358240"/>
                <a:gd name="connsiteX11" fmla="*/ 157515 w 302449"/>
                <a:gd name="connsiteY11" fmla="*/ 16958 h 358240"/>
                <a:gd name="connsiteX12" fmla="*/ 209573 w 302449"/>
                <a:gd name="connsiteY12" fmla="*/ 150 h 35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2449" h="358240">
                  <a:moveTo>
                    <a:pt x="209573" y="150"/>
                  </a:moveTo>
                  <a:cubicBezTo>
                    <a:pt x="259500" y="-2671"/>
                    <a:pt x="299835" y="34624"/>
                    <a:pt x="301802" y="95475"/>
                  </a:cubicBezTo>
                  <a:cubicBezTo>
                    <a:pt x="301802" y="98092"/>
                    <a:pt x="301802" y="100709"/>
                    <a:pt x="301802" y="103326"/>
                  </a:cubicBezTo>
                  <a:cubicBezTo>
                    <a:pt x="301802" y="110851"/>
                    <a:pt x="301884" y="122956"/>
                    <a:pt x="302028" y="138378"/>
                  </a:cubicBezTo>
                  <a:lnTo>
                    <a:pt x="302449" y="177357"/>
                  </a:lnTo>
                  <a:lnTo>
                    <a:pt x="0" y="358240"/>
                  </a:lnTo>
                  <a:lnTo>
                    <a:pt x="110" y="346729"/>
                  </a:lnTo>
                  <a:cubicBezTo>
                    <a:pt x="110" y="346729"/>
                    <a:pt x="110" y="346729"/>
                    <a:pt x="110" y="200164"/>
                  </a:cubicBezTo>
                  <a:cubicBezTo>
                    <a:pt x="110" y="171375"/>
                    <a:pt x="2733" y="147819"/>
                    <a:pt x="7980" y="132116"/>
                  </a:cubicBezTo>
                  <a:cubicBezTo>
                    <a:pt x="15850" y="113795"/>
                    <a:pt x="26344" y="98092"/>
                    <a:pt x="39461" y="87623"/>
                  </a:cubicBezTo>
                  <a:cubicBezTo>
                    <a:pt x="39461" y="87623"/>
                    <a:pt x="39461" y="87623"/>
                    <a:pt x="99799" y="48365"/>
                  </a:cubicBezTo>
                  <a:cubicBezTo>
                    <a:pt x="99799" y="48365"/>
                    <a:pt x="99799" y="48365"/>
                    <a:pt x="157515" y="16958"/>
                  </a:cubicBezTo>
                  <a:cubicBezTo>
                    <a:pt x="175223" y="6489"/>
                    <a:pt x="192931" y="1091"/>
                    <a:pt x="209573" y="150"/>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0" name="ïŝliḋé">
              <a:extLst>
                <a:ext uri="{FF2B5EF4-FFF2-40B4-BE49-F238E27FC236}">
                  <a16:creationId xmlns:a16="http://schemas.microsoft.com/office/drawing/2014/main" id="{35C0CF86-F8E0-4C61-8F8D-CB99E027DB1D}"/>
                </a:ext>
              </a:extLst>
            </p:cNvPr>
            <p:cNvSpPr/>
            <p:nvPr/>
          </p:nvSpPr>
          <p:spPr bwMode="auto">
            <a:xfrm>
              <a:off x="5588000" y="2108200"/>
              <a:ext cx="196850" cy="214313"/>
            </a:xfrm>
            <a:custGeom>
              <a:avLst/>
              <a:gdLst>
                <a:gd name="T0" fmla="*/ 0 w 75"/>
                <a:gd name="T1" fmla="*/ 44 h 82"/>
                <a:gd name="T2" fmla="*/ 38 w 75"/>
                <a:gd name="T3" fmla="*/ 77 h 82"/>
                <a:gd name="T4" fmla="*/ 75 w 75"/>
                <a:gd name="T5" fmla="*/ 24 h 82"/>
                <a:gd name="T6" fmla="*/ 37 w 75"/>
                <a:gd name="T7" fmla="*/ 6 h 82"/>
                <a:gd name="T8" fmla="*/ 0 w 75"/>
                <a:gd name="T9" fmla="*/ 44 h 82"/>
              </a:gdLst>
              <a:ahLst/>
              <a:cxnLst>
                <a:cxn ang="0">
                  <a:pos x="T0" y="T1"/>
                </a:cxn>
                <a:cxn ang="0">
                  <a:pos x="T2" y="T3"/>
                </a:cxn>
                <a:cxn ang="0">
                  <a:pos x="T4" y="T5"/>
                </a:cxn>
                <a:cxn ang="0">
                  <a:pos x="T6" y="T7"/>
                </a:cxn>
                <a:cxn ang="0">
                  <a:pos x="T8" y="T9"/>
                </a:cxn>
              </a:cxnLst>
              <a:rect l="0" t="0" r="r" b="b"/>
              <a:pathLst>
                <a:path w="75" h="82">
                  <a:moveTo>
                    <a:pt x="0" y="44"/>
                  </a:moveTo>
                  <a:cubicBezTo>
                    <a:pt x="0" y="68"/>
                    <a:pt x="17" y="82"/>
                    <a:pt x="38" y="77"/>
                  </a:cubicBezTo>
                  <a:cubicBezTo>
                    <a:pt x="58" y="71"/>
                    <a:pt x="75" y="48"/>
                    <a:pt x="75" y="24"/>
                  </a:cubicBezTo>
                  <a:cubicBezTo>
                    <a:pt x="75" y="0"/>
                    <a:pt x="57" y="0"/>
                    <a:pt x="37" y="6"/>
                  </a:cubicBezTo>
                  <a:cubicBezTo>
                    <a:pt x="16" y="11"/>
                    <a:pt x="0" y="20"/>
                    <a:pt x="0" y="44"/>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1" name="ïšľiḍê">
              <a:extLst>
                <a:ext uri="{FF2B5EF4-FFF2-40B4-BE49-F238E27FC236}">
                  <a16:creationId xmlns:a16="http://schemas.microsoft.com/office/drawing/2014/main" id="{DC35C118-98C2-42EF-B63C-FA4E856A67DC}"/>
                </a:ext>
              </a:extLst>
            </p:cNvPr>
            <p:cNvSpPr/>
            <p:nvPr/>
          </p:nvSpPr>
          <p:spPr bwMode="auto">
            <a:xfrm>
              <a:off x="5538788" y="2322513"/>
              <a:ext cx="36513" cy="96838"/>
            </a:xfrm>
            <a:custGeom>
              <a:avLst/>
              <a:gdLst>
                <a:gd name="T0" fmla="*/ 0 w 14"/>
                <a:gd name="T1" fmla="*/ 0 h 37"/>
                <a:gd name="T2" fmla="*/ 8 w 14"/>
                <a:gd name="T3" fmla="*/ 32 h 37"/>
                <a:gd name="T4" fmla="*/ 14 w 14"/>
                <a:gd name="T5" fmla="*/ 37 h 37"/>
                <a:gd name="T6" fmla="*/ 14 w 14"/>
                <a:gd name="T7" fmla="*/ 16 h 37"/>
                <a:gd name="T8" fmla="*/ 0 w 14"/>
                <a:gd name="T9" fmla="*/ 0 h 37"/>
              </a:gdLst>
              <a:ahLst/>
              <a:cxnLst>
                <a:cxn ang="0">
                  <a:pos x="T0" y="T1"/>
                </a:cxn>
                <a:cxn ang="0">
                  <a:pos x="T2" y="T3"/>
                </a:cxn>
                <a:cxn ang="0">
                  <a:pos x="T4" y="T5"/>
                </a:cxn>
                <a:cxn ang="0">
                  <a:pos x="T6" y="T7"/>
                </a:cxn>
                <a:cxn ang="0">
                  <a:pos x="T8" y="T9"/>
                </a:cxn>
              </a:cxnLst>
              <a:rect l="0" t="0" r="r" b="b"/>
              <a:pathLst>
                <a:path w="14" h="37">
                  <a:moveTo>
                    <a:pt x="0" y="0"/>
                  </a:moveTo>
                  <a:cubicBezTo>
                    <a:pt x="0" y="0"/>
                    <a:pt x="6" y="28"/>
                    <a:pt x="8" y="32"/>
                  </a:cubicBezTo>
                  <a:cubicBezTo>
                    <a:pt x="10" y="37"/>
                    <a:pt x="14" y="37"/>
                    <a:pt x="14" y="37"/>
                  </a:cubicBezTo>
                  <a:cubicBezTo>
                    <a:pt x="14" y="16"/>
                    <a:pt x="14" y="16"/>
                    <a:pt x="14" y="16"/>
                  </a:cubicBez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2" name="îṧľíḍe">
              <a:extLst>
                <a:ext uri="{FF2B5EF4-FFF2-40B4-BE49-F238E27FC236}">
                  <a16:creationId xmlns:a16="http://schemas.microsoft.com/office/drawing/2014/main" id="{C96895B1-2D7F-4E8F-BBE6-942DAD638233}"/>
                </a:ext>
              </a:extLst>
            </p:cNvPr>
            <p:cNvSpPr/>
            <p:nvPr/>
          </p:nvSpPr>
          <p:spPr bwMode="auto">
            <a:xfrm>
              <a:off x="5516563" y="2205038"/>
              <a:ext cx="47625" cy="117475"/>
            </a:xfrm>
            <a:custGeom>
              <a:avLst/>
              <a:gdLst>
                <a:gd name="T0" fmla="*/ 15 w 18"/>
                <a:gd name="T1" fmla="*/ 0 h 45"/>
                <a:gd name="T2" fmla="*/ 4 w 18"/>
                <a:gd name="T3" fmla="*/ 7 h 45"/>
                <a:gd name="T4" fmla="*/ 8 w 18"/>
                <a:gd name="T5" fmla="*/ 45 h 45"/>
                <a:gd name="T6" fmla="*/ 18 w 18"/>
                <a:gd name="T7" fmla="*/ 43 h 45"/>
                <a:gd name="T8" fmla="*/ 15 w 18"/>
                <a:gd name="T9" fmla="*/ 0 h 45"/>
              </a:gdLst>
              <a:ahLst/>
              <a:cxnLst>
                <a:cxn ang="0">
                  <a:pos x="T0" y="T1"/>
                </a:cxn>
                <a:cxn ang="0">
                  <a:pos x="T2" y="T3"/>
                </a:cxn>
                <a:cxn ang="0">
                  <a:pos x="T4" y="T5"/>
                </a:cxn>
                <a:cxn ang="0">
                  <a:pos x="T6" y="T7"/>
                </a:cxn>
                <a:cxn ang="0">
                  <a:pos x="T8" y="T9"/>
                </a:cxn>
              </a:cxnLst>
              <a:rect l="0" t="0" r="r" b="b"/>
              <a:pathLst>
                <a:path w="18" h="45">
                  <a:moveTo>
                    <a:pt x="15" y="0"/>
                  </a:moveTo>
                  <a:cubicBezTo>
                    <a:pt x="15" y="0"/>
                    <a:pt x="9" y="0"/>
                    <a:pt x="4" y="7"/>
                  </a:cubicBezTo>
                  <a:cubicBezTo>
                    <a:pt x="0" y="14"/>
                    <a:pt x="2" y="30"/>
                    <a:pt x="8" y="45"/>
                  </a:cubicBezTo>
                  <a:cubicBezTo>
                    <a:pt x="18" y="43"/>
                    <a:pt x="18" y="43"/>
                    <a:pt x="18" y="43"/>
                  </a:cubicBezTo>
                  <a:lnTo>
                    <a:pt x="15" y="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3" name="í$ľídé">
              <a:extLst>
                <a:ext uri="{FF2B5EF4-FFF2-40B4-BE49-F238E27FC236}">
                  <a16:creationId xmlns:a16="http://schemas.microsoft.com/office/drawing/2014/main" id="{264F7996-B32E-48EE-972E-B286C516A2E8}"/>
                </a:ext>
              </a:extLst>
            </p:cNvPr>
            <p:cNvSpPr/>
            <p:nvPr/>
          </p:nvSpPr>
          <p:spPr bwMode="auto">
            <a:xfrm>
              <a:off x="5503863" y="2090738"/>
              <a:ext cx="266700" cy="452438"/>
            </a:xfrm>
            <a:custGeom>
              <a:avLst/>
              <a:gdLst>
                <a:gd name="T0" fmla="*/ 26 w 102"/>
                <a:gd name="T1" fmla="*/ 86 h 173"/>
                <a:gd name="T2" fmla="*/ 19 w 102"/>
                <a:gd name="T3" fmla="*/ 82 h 173"/>
                <a:gd name="T4" fmla="*/ 4 w 102"/>
                <a:gd name="T5" fmla="*/ 89 h 173"/>
                <a:gd name="T6" fmla="*/ 14 w 102"/>
                <a:gd name="T7" fmla="*/ 113 h 173"/>
                <a:gd name="T8" fmla="*/ 27 w 102"/>
                <a:gd name="T9" fmla="*/ 105 h 173"/>
                <a:gd name="T10" fmla="*/ 27 w 102"/>
                <a:gd name="T11" fmla="*/ 153 h 173"/>
                <a:gd name="T12" fmla="*/ 65 w 102"/>
                <a:gd name="T13" fmla="*/ 141 h 173"/>
                <a:gd name="T14" fmla="*/ 65 w 102"/>
                <a:gd name="T15" fmla="*/ 126 h 173"/>
                <a:gd name="T16" fmla="*/ 80 w 102"/>
                <a:gd name="T17" fmla="*/ 123 h 173"/>
                <a:gd name="T18" fmla="*/ 96 w 102"/>
                <a:gd name="T19" fmla="*/ 99 h 173"/>
                <a:gd name="T20" fmla="*/ 98 w 102"/>
                <a:gd name="T21" fmla="*/ 35 h 173"/>
                <a:gd name="T22" fmla="*/ 39 w 102"/>
                <a:gd name="T23" fmla="*/ 29 h 173"/>
                <a:gd name="T24" fmla="*/ 26 w 102"/>
                <a:gd name="T25" fmla="*/ 8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73">
                  <a:moveTo>
                    <a:pt x="26" y="86"/>
                  </a:moveTo>
                  <a:cubicBezTo>
                    <a:pt x="24" y="88"/>
                    <a:pt x="21" y="84"/>
                    <a:pt x="19" y="82"/>
                  </a:cubicBezTo>
                  <a:cubicBezTo>
                    <a:pt x="16" y="80"/>
                    <a:pt x="8" y="78"/>
                    <a:pt x="4" y="89"/>
                  </a:cubicBezTo>
                  <a:cubicBezTo>
                    <a:pt x="0" y="100"/>
                    <a:pt x="7" y="112"/>
                    <a:pt x="14" y="113"/>
                  </a:cubicBezTo>
                  <a:cubicBezTo>
                    <a:pt x="25" y="114"/>
                    <a:pt x="27" y="105"/>
                    <a:pt x="27" y="105"/>
                  </a:cubicBezTo>
                  <a:cubicBezTo>
                    <a:pt x="27" y="153"/>
                    <a:pt x="27" y="153"/>
                    <a:pt x="27" y="153"/>
                  </a:cubicBezTo>
                  <a:cubicBezTo>
                    <a:pt x="47" y="173"/>
                    <a:pt x="80" y="150"/>
                    <a:pt x="65" y="141"/>
                  </a:cubicBezTo>
                  <a:cubicBezTo>
                    <a:pt x="65" y="126"/>
                    <a:pt x="65" y="126"/>
                    <a:pt x="65" y="126"/>
                  </a:cubicBezTo>
                  <a:cubicBezTo>
                    <a:pt x="65" y="126"/>
                    <a:pt x="75" y="125"/>
                    <a:pt x="80" y="123"/>
                  </a:cubicBezTo>
                  <a:cubicBezTo>
                    <a:pt x="88" y="119"/>
                    <a:pt x="94" y="110"/>
                    <a:pt x="96" y="99"/>
                  </a:cubicBezTo>
                  <a:cubicBezTo>
                    <a:pt x="100" y="81"/>
                    <a:pt x="102" y="68"/>
                    <a:pt x="98" y="35"/>
                  </a:cubicBezTo>
                  <a:cubicBezTo>
                    <a:pt x="95" y="0"/>
                    <a:pt x="58" y="10"/>
                    <a:pt x="39" y="29"/>
                  </a:cubicBezTo>
                  <a:cubicBezTo>
                    <a:pt x="19" y="49"/>
                    <a:pt x="26" y="86"/>
                    <a:pt x="26" y="86"/>
                  </a:cubicBezTo>
                  <a:close/>
                </a:path>
              </a:pathLst>
            </a:custGeom>
            <a:solidFill>
              <a:srgbClr val="FFBD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4" name="íslïḋe">
              <a:extLst>
                <a:ext uri="{FF2B5EF4-FFF2-40B4-BE49-F238E27FC236}">
                  <a16:creationId xmlns:a16="http://schemas.microsoft.com/office/drawing/2014/main" id="{091A1BE1-1E65-45A8-B7AD-B94B8E24EFF8}"/>
                </a:ext>
              </a:extLst>
            </p:cNvPr>
            <p:cNvSpPr/>
            <p:nvPr/>
          </p:nvSpPr>
          <p:spPr bwMode="auto">
            <a:xfrm>
              <a:off x="5543550" y="2078038"/>
              <a:ext cx="242888" cy="250825"/>
            </a:xfrm>
            <a:custGeom>
              <a:avLst/>
              <a:gdLst>
                <a:gd name="T0" fmla="*/ 11 w 93"/>
                <a:gd name="T1" fmla="*/ 95 h 96"/>
                <a:gd name="T2" fmla="*/ 4 w 93"/>
                <a:gd name="T3" fmla="*/ 87 h 96"/>
                <a:gd name="T4" fmla="*/ 5 w 93"/>
                <a:gd name="T5" fmla="*/ 49 h 96"/>
                <a:gd name="T6" fmla="*/ 16 w 93"/>
                <a:gd name="T7" fmla="*/ 20 h 96"/>
                <a:gd name="T8" fmla="*/ 35 w 93"/>
                <a:gd name="T9" fmla="*/ 14 h 96"/>
                <a:gd name="T10" fmla="*/ 52 w 93"/>
                <a:gd name="T11" fmla="*/ 11 h 96"/>
                <a:gd name="T12" fmla="*/ 73 w 93"/>
                <a:gd name="T13" fmla="*/ 9 h 96"/>
                <a:gd name="T14" fmla="*/ 90 w 93"/>
                <a:gd name="T15" fmla="*/ 2 h 96"/>
                <a:gd name="T16" fmla="*/ 92 w 93"/>
                <a:gd name="T17" fmla="*/ 4 h 96"/>
                <a:gd name="T18" fmla="*/ 90 w 93"/>
                <a:gd name="T19" fmla="*/ 9 h 96"/>
                <a:gd name="T20" fmla="*/ 85 w 93"/>
                <a:gd name="T21" fmla="*/ 19 h 96"/>
                <a:gd name="T22" fmla="*/ 77 w 93"/>
                <a:gd name="T23" fmla="*/ 28 h 96"/>
                <a:gd name="T24" fmla="*/ 25 w 93"/>
                <a:gd name="T25" fmla="*/ 48 h 96"/>
                <a:gd name="T26" fmla="*/ 18 w 93"/>
                <a:gd name="T27" fmla="*/ 66 h 96"/>
                <a:gd name="T28" fmla="*/ 11 w 93"/>
                <a:gd name="T29"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6">
                  <a:moveTo>
                    <a:pt x="11" y="95"/>
                  </a:moveTo>
                  <a:cubicBezTo>
                    <a:pt x="10" y="96"/>
                    <a:pt x="6" y="89"/>
                    <a:pt x="4" y="87"/>
                  </a:cubicBezTo>
                  <a:cubicBezTo>
                    <a:pt x="0" y="84"/>
                    <a:pt x="5" y="49"/>
                    <a:pt x="5" y="49"/>
                  </a:cubicBezTo>
                  <a:cubicBezTo>
                    <a:pt x="1" y="40"/>
                    <a:pt x="8" y="26"/>
                    <a:pt x="16" y="20"/>
                  </a:cubicBezTo>
                  <a:cubicBezTo>
                    <a:pt x="22" y="16"/>
                    <a:pt x="29" y="15"/>
                    <a:pt x="35" y="14"/>
                  </a:cubicBezTo>
                  <a:cubicBezTo>
                    <a:pt x="41" y="12"/>
                    <a:pt x="47" y="12"/>
                    <a:pt x="52" y="11"/>
                  </a:cubicBezTo>
                  <a:cubicBezTo>
                    <a:pt x="59" y="11"/>
                    <a:pt x="66" y="10"/>
                    <a:pt x="73" y="9"/>
                  </a:cubicBezTo>
                  <a:cubicBezTo>
                    <a:pt x="79" y="7"/>
                    <a:pt x="84" y="5"/>
                    <a:pt x="90" y="2"/>
                  </a:cubicBezTo>
                  <a:cubicBezTo>
                    <a:pt x="91" y="0"/>
                    <a:pt x="93" y="2"/>
                    <a:pt x="92" y="4"/>
                  </a:cubicBezTo>
                  <a:cubicBezTo>
                    <a:pt x="92" y="6"/>
                    <a:pt x="91" y="7"/>
                    <a:pt x="90" y="9"/>
                  </a:cubicBezTo>
                  <a:cubicBezTo>
                    <a:pt x="89" y="13"/>
                    <a:pt x="87" y="16"/>
                    <a:pt x="85" y="19"/>
                  </a:cubicBezTo>
                  <a:cubicBezTo>
                    <a:pt x="82" y="22"/>
                    <a:pt x="80" y="25"/>
                    <a:pt x="77" y="28"/>
                  </a:cubicBezTo>
                  <a:cubicBezTo>
                    <a:pt x="62" y="42"/>
                    <a:pt x="42" y="46"/>
                    <a:pt x="25" y="48"/>
                  </a:cubicBezTo>
                  <a:cubicBezTo>
                    <a:pt x="21" y="49"/>
                    <a:pt x="20" y="53"/>
                    <a:pt x="18" y="66"/>
                  </a:cubicBezTo>
                  <a:cubicBezTo>
                    <a:pt x="16" y="76"/>
                    <a:pt x="15" y="94"/>
                    <a:pt x="11" y="95"/>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5" name="îś1îdè">
              <a:extLst>
                <a:ext uri="{FF2B5EF4-FFF2-40B4-BE49-F238E27FC236}">
                  <a16:creationId xmlns:a16="http://schemas.microsoft.com/office/drawing/2014/main" id="{DD5E5D75-57E6-47A2-A4C2-00F4EF5E9B62}"/>
                </a:ext>
              </a:extLst>
            </p:cNvPr>
            <p:cNvSpPr/>
            <p:nvPr/>
          </p:nvSpPr>
          <p:spPr bwMode="auto">
            <a:xfrm>
              <a:off x="5522913" y="2181225"/>
              <a:ext cx="38100" cy="31750"/>
            </a:xfrm>
            <a:custGeom>
              <a:avLst/>
              <a:gdLst>
                <a:gd name="T0" fmla="*/ 13 w 15"/>
                <a:gd name="T1" fmla="*/ 12 h 12"/>
                <a:gd name="T2" fmla="*/ 0 w 15"/>
                <a:gd name="T3" fmla="*/ 7 h 12"/>
                <a:gd name="T4" fmla="*/ 10 w 15"/>
                <a:gd name="T5" fmla="*/ 1 h 12"/>
                <a:gd name="T6" fmla="*/ 13 w 15"/>
                <a:gd name="T7" fmla="*/ 12 h 12"/>
              </a:gdLst>
              <a:ahLst/>
              <a:cxnLst>
                <a:cxn ang="0">
                  <a:pos x="T0" y="T1"/>
                </a:cxn>
                <a:cxn ang="0">
                  <a:pos x="T2" y="T3"/>
                </a:cxn>
                <a:cxn ang="0">
                  <a:pos x="T4" y="T5"/>
                </a:cxn>
                <a:cxn ang="0">
                  <a:pos x="T6" y="T7"/>
                </a:cxn>
              </a:cxnLst>
              <a:rect l="0" t="0" r="r" b="b"/>
              <a:pathLst>
                <a:path w="15" h="12">
                  <a:moveTo>
                    <a:pt x="13" y="12"/>
                  </a:moveTo>
                  <a:cubicBezTo>
                    <a:pt x="0" y="7"/>
                    <a:pt x="0" y="7"/>
                    <a:pt x="0" y="7"/>
                  </a:cubicBezTo>
                  <a:cubicBezTo>
                    <a:pt x="2" y="3"/>
                    <a:pt x="6" y="0"/>
                    <a:pt x="10" y="1"/>
                  </a:cubicBezTo>
                  <a:cubicBezTo>
                    <a:pt x="13" y="2"/>
                    <a:pt x="15" y="7"/>
                    <a:pt x="13" y="12"/>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6" name="ïṣḷíďe">
              <a:extLst>
                <a:ext uri="{FF2B5EF4-FFF2-40B4-BE49-F238E27FC236}">
                  <a16:creationId xmlns:a16="http://schemas.microsoft.com/office/drawing/2014/main" id="{AC954D69-60D9-499F-ABAE-B13A4D0EFECB}"/>
                </a:ext>
              </a:extLst>
            </p:cNvPr>
            <p:cNvSpPr/>
            <p:nvPr/>
          </p:nvSpPr>
          <p:spPr bwMode="auto">
            <a:xfrm>
              <a:off x="5584825" y="2395538"/>
              <a:ext cx="88900" cy="42863"/>
            </a:xfrm>
            <a:custGeom>
              <a:avLst/>
              <a:gdLst>
                <a:gd name="T0" fmla="*/ 34 w 34"/>
                <a:gd name="T1" fmla="*/ 9 h 16"/>
                <a:gd name="T2" fmla="*/ 9 w 34"/>
                <a:gd name="T3" fmla="*/ 8 h 16"/>
                <a:gd name="T4" fmla="*/ 0 w 34"/>
                <a:gd name="T5" fmla="*/ 0 h 16"/>
                <a:gd name="T6" fmla="*/ 5 w 34"/>
                <a:gd name="T7" fmla="*/ 11 h 16"/>
                <a:gd name="T8" fmla="*/ 34 w 34"/>
                <a:gd name="T9" fmla="*/ 15 h 16"/>
                <a:gd name="T10" fmla="*/ 34 w 34"/>
                <a:gd name="T11" fmla="*/ 9 h 16"/>
              </a:gdLst>
              <a:ahLst/>
              <a:cxnLst>
                <a:cxn ang="0">
                  <a:pos x="T0" y="T1"/>
                </a:cxn>
                <a:cxn ang="0">
                  <a:pos x="T2" y="T3"/>
                </a:cxn>
                <a:cxn ang="0">
                  <a:pos x="T4" y="T5"/>
                </a:cxn>
                <a:cxn ang="0">
                  <a:pos x="T6" y="T7"/>
                </a:cxn>
                <a:cxn ang="0">
                  <a:pos x="T8" y="T9"/>
                </a:cxn>
                <a:cxn ang="0">
                  <a:pos x="T10" y="T11"/>
                </a:cxn>
              </a:cxnLst>
              <a:rect l="0" t="0" r="r" b="b"/>
              <a:pathLst>
                <a:path w="34" h="16">
                  <a:moveTo>
                    <a:pt x="34" y="9"/>
                  </a:moveTo>
                  <a:cubicBezTo>
                    <a:pt x="34" y="9"/>
                    <a:pt x="15" y="10"/>
                    <a:pt x="9" y="8"/>
                  </a:cubicBezTo>
                  <a:cubicBezTo>
                    <a:pt x="4" y="6"/>
                    <a:pt x="1" y="3"/>
                    <a:pt x="0" y="0"/>
                  </a:cubicBezTo>
                  <a:cubicBezTo>
                    <a:pt x="0" y="0"/>
                    <a:pt x="1" y="6"/>
                    <a:pt x="5" y="11"/>
                  </a:cubicBezTo>
                  <a:cubicBezTo>
                    <a:pt x="10" y="16"/>
                    <a:pt x="34" y="15"/>
                    <a:pt x="34" y="15"/>
                  </a:cubicBezTo>
                  <a:lnTo>
                    <a:pt x="34" y="9"/>
                  </a:lnTo>
                  <a:close/>
                </a:path>
              </a:pathLst>
            </a:custGeom>
            <a:solidFill>
              <a:srgbClr val="F290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7" name="ïšḷïḑê">
              <a:extLst>
                <a:ext uri="{FF2B5EF4-FFF2-40B4-BE49-F238E27FC236}">
                  <a16:creationId xmlns:a16="http://schemas.microsoft.com/office/drawing/2014/main" id="{748AAA33-E189-4EDE-983C-183A6D53B9A4}"/>
                </a:ext>
              </a:extLst>
            </p:cNvPr>
            <p:cNvSpPr/>
            <p:nvPr/>
          </p:nvSpPr>
          <p:spPr bwMode="auto">
            <a:xfrm>
              <a:off x="5643563" y="2268538"/>
              <a:ext cx="17463" cy="25400"/>
            </a:xfrm>
            <a:custGeom>
              <a:avLst/>
              <a:gdLst>
                <a:gd name="T0" fmla="*/ 7 w 7"/>
                <a:gd name="T1" fmla="*/ 4 h 10"/>
                <a:gd name="T2" fmla="*/ 4 w 7"/>
                <a:gd name="T3" fmla="*/ 9 h 10"/>
                <a:gd name="T4" fmla="*/ 0 w 7"/>
                <a:gd name="T5" fmla="*/ 6 h 10"/>
                <a:gd name="T6" fmla="*/ 4 w 7"/>
                <a:gd name="T7" fmla="*/ 0 h 10"/>
                <a:gd name="T8" fmla="*/ 7 w 7"/>
                <a:gd name="T9" fmla="*/ 4 h 10"/>
              </a:gdLst>
              <a:ahLst/>
              <a:cxnLst>
                <a:cxn ang="0">
                  <a:pos x="T0" y="T1"/>
                </a:cxn>
                <a:cxn ang="0">
                  <a:pos x="T2" y="T3"/>
                </a:cxn>
                <a:cxn ang="0">
                  <a:pos x="T4" y="T5"/>
                </a:cxn>
                <a:cxn ang="0">
                  <a:pos x="T6" y="T7"/>
                </a:cxn>
                <a:cxn ang="0">
                  <a:pos x="T8" y="T9"/>
                </a:cxn>
              </a:cxnLst>
              <a:rect l="0" t="0" r="r" b="b"/>
              <a:pathLst>
                <a:path w="7" h="10">
                  <a:moveTo>
                    <a:pt x="7" y="4"/>
                  </a:moveTo>
                  <a:cubicBezTo>
                    <a:pt x="7" y="6"/>
                    <a:pt x="6" y="9"/>
                    <a:pt x="4" y="9"/>
                  </a:cubicBezTo>
                  <a:cubicBezTo>
                    <a:pt x="2" y="10"/>
                    <a:pt x="0" y="8"/>
                    <a:pt x="0" y="6"/>
                  </a:cubicBezTo>
                  <a:cubicBezTo>
                    <a:pt x="0" y="3"/>
                    <a:pt x="2" y="1"/>
                    <a:pt x="4" y="0"/>
                  </a:cubicBezTo>
                  <a:cubicBezTo>
                    <a:pt x="6" y="0"/>
                    <a:pt x="7" y="1"/>
                    <a:pt x="7" y="4"/>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8" name="íşľïḓê">
              <a:extLst>
                <a:ext uri="{FF2B5EF4-FFF2-40B4-BE49-F238E27FC236}">
                  <a16:creationId xmlns:a16="http://schemas.microsoft.com/office/drawing/2014/main" id="{E5B40C93-2864-4C4C-A8D5-1A9C58E7A7FD}"/>
                </a:ext>
              </a:extLst>
            </p:cNvPr>
            <p:cNvSpPr/>
            <p:nvPr/>
          </p:nvSpPr>
          <p:spPr bwMode="auto">
            <a:xfrm>
              <a:off x="5621338" y="2228850"/>
              <a:ext cx="23813" cy="26988"/>
            </a:xfrm>
            <a:custGeom>
              <a:avLst/>
              <a:gdLst>
                <a:gd name="T0" fmla="*/ 9 w 9"/>
                <a:gd name="T1" fmla="*/ 3 h 10"/>
                <a:gd name="T2" fmla="*/ 1 w 9"/>
                <a:gd name="T3" fmla="*/ 10 h 10"/>
                <a:gd name="T4" fmla="*/ 3 w 9"/>
                <a:gd name="T5" fmla="*/ 2 h 10"/>
                <a:gd name="T6" fmla="*/ 9 w 9"/>
                <a:gd name="T7" fmla="*/ 3 h 10"/>
              </a:gdLst>
              <a:ahLst/>
              <a:cxnLst>
                <a:cxn ang="0">
                  <a:pos x="T0" y="T1"/>
                </a:cxn>
                <a:cxn ang="0">
                  <a:pos x="T2" y="T3"/>
                </a:cxn>
                <a:cxn ang="0">
                  <a:pos x="T4" y="T5"/>
                </a:cxn>
                <a:cxn ang="0">
                  <a:pos x="T6" y="T7"/>
                </a:cxn>
              </a:cxnLst>
              <a:rect l="0" t="0" r="r" b="b"/>
              <a:pathLst>
                <a:path w="9" h="10">
                  <a:moveTo>
                    <a:pt x="9" y="3"/>
                  </a:moveTo>
                  <a:cubicBezTo>
                    <a:pt x="1" y="10"/>
                    <a:pt x="1" y="10"/>
                    <a:pt x="1" y="10"/>
                  </a:cubicBezTo>
                  <a:cubicBezTo>
                    <a:pt x="0" y="8"/>
                    <a:pt x="1" y="4"/>
                    <a:pt x="3" y="2"/>
                  </a:cubicBezTo>
                  <a:cubicBezTo>
                    <a:pt x="5" y="0"/>
                    <a:pt x="8" y="0"/>
                    <a:pt x="9" y="3"/>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9" name="iṩḷîḓe">
              <a:extLst>
                <a:ext uri="{FF2B5EF4-FFF2-40B4-BE49-F238E27FC236}">
                  <a16:creationId xmlns:a16="http://schemas.microsoft.com/office/drawing/2014/main" id="{F2400B67-1109-46EA-90F5-0F0F9727F206}"/>
                </a:ext>
              </a:extLst>
            </p:cNvPr>
            <p:cNvSpPr/>
            <p:nvPr/>
          </p:nvSpPr>
          <p:spPr bwMode="auto">
            <a:xfrm>
              <a:off x="5665788" y="2354263"/>
              <a:ext cx="26988" cy="15875"/>
            </a:xfrm>
            <a:custGeom>
              <a:avLst/>
              <a:gdLst>
                <a:gd name="T0" fmla="*/ 1 w 10"/>
                <a:gd name="T1" fmla="*/ 0 h 6"/>
                <a:gd name="T2" fmla="*/ 10 w 10"/>
                <a:gd name="T3" fmla="*/ 1 h 6"/>
                <a:gd name="T4" fmla="*/ 4 w 10"/>
                <a:gd name="T5" fmla="*/ 6 h 6"/>
                <a:gd name="T6" fmla="*/ 1 w 10"/>
                <a:gd name="T7" fmla="*/ 0 h 6"/>
              </a:gdLst>
              <a:ahLst/>
              <a:cxnLst>
                <a:cxn ang="0">
                  <a:pos x="T0" y="T1"/>
                </a:cxn>
                <a:cxn ang="0">
                  <a:pos x="T2" y="T3"/>
                </a:cxn>
                <a:cxn ang="0">
                  <a:pos x="T4" y="T5"/>
                </a:cxn>
                <a:cxn ang="0">
                  <a:pos x="T6" y="T7"/>
                </a:cxn>
              </a:cxnLst>
              <a:rect l="0" t="0" r="r" b="b"/>
              <a:pathLst>
                <a:path w="10" h="6">
                  <a:moveTo>
                    <a:pt x="1" y="0"/>
                  </a:moveTo>
                  <a:cubicBezTo>
                    <a:pt x="10" y="1"/>
                    <a:pt x="10" y="1"/>
                    <a:pt x="10" y="1"/>
                  </a:cubicBezTo>
                  <a:cubicBezTo>
                    <a:pt x="9" y="4"/>
                    <a:pt x="6" y="6"/>
                    <a:pt x="4" y="6"/>
                  </a:cubicBezTo>
                  <a:cubicBezTo>
                    <a:pt x="2" y="6"/>
                    <a:pt x="0" y="3"/>
                    <a:pt x="1" y="0"/>
                  </a:cubicBezTo>
                  <a:close/>
                </a:path>
              </a:pathLst>
            </a:custGeom>
            <a:solidFill>
              <a:srgbClr val="F290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0" name="íşļíḍe">
              <a:extLst>
                <a:ext uri="{FF2B5EF4-FFF2-40B4-BE49-F238E27FC236}">
                  <a16:creationId xmlns:a16="http://schemas.microsoft.com/office/drawing/2014/main" id="{23FC6CD4-7F85-47B2-A7B2-71276A43A4AF}"/>
                </a:ext>
              </a:extLst>
            </p:cNvPr>
            <p:cNvSpPr/>
            <p:nvPr/>
          </p:nvSpPr>
          <p:spPr bwMode="auto">
            <a:xfrm>
              <a:off x="5732463" y="2195513"/>
              <a:ext cx="23813" cy="23813"/>
            </a:xfrm>
            <a:custGeom>
              <a:avLst/>
              <a:gdLst>
                <a:gd name="T0" fmla="*/ 8 w 9"/>
                <a:gd name="T1" fmla="*/ 9 h 9"/>
                <a:gd name="T2" fmla="*/ 0 w 9"/>
                <a:gd name="T3" fmla="*/ 4 h 9"/>
                <a:gd name="T4" fmla="*/ 7 w 9"/>
                <a:gd name="T5" fmla="*/ 1 h 9"/>
                <a:gd name="T6" fmla="*/ 8 w 9"/>
                <a:gd name="T7" fmla="*/ 9 h 9"/>
              </a:gdLst>
              <a:ahLst/>
              <a:cxnLst>
                <a:cxn ang="0">
                  <a:pos x="T0" y="T1"/>
                </a:cxn>
                <a:cxn ang="0">
                  <a:pos x="T2" y="T3"/>
                </a:cxn>
                <a:cxn ang="0">
                  <a:pos x="T4" y="T5"/>
                </a:cxn>
                <a:cxn ang="0">
                  <a:pos x="T6" y="T7"/>
                </a:cxn>
              </a:cxnLst>
              <a:rect l="0" t="0" r="r" b="b"/>
              <a:pathLst>
                <a:path w="9" h="9">
                  <a:moveTo>
                    <a:pt x="8" y="9"/>
                  </a:moveTo>
                  <a:cubicBezTo>
                    <a:pt x="0" y="4"/>
                    <a:pt x="0" y="4"/>
                    <a:pt x="0" y="4"/>
                  </a:cubicBezTo>
                  <a:cubicBezTo>
                    <a:pt x="2" y="1"/>
                    <a:pt x="5" y="0"/>
                    <a:pt x="7" y="1"/>
                  </a:cubicBezTo>
                  <a:cubicBezTo>
                    <a:pt x="9" y="3"/>
                    <a:pt x="9" y="6"/>
                    <a:pt x="8" y="9"/>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1" name="îšḷiḍê">
              <a:extLst>
                <a:ext uri="{FF2B5EF4-FFF2-40B4-BE49-F238E27FC236}">
                  <a16:creationId xmlns:a16="http://schemas.microsoft.com/office/drawing/2014/main" id="{A16444C8-288F-4FFD-AC39-75E2405ACCE8}"/>
                </a:ext>
              </a:extLst>
            </p:cNvPr>
            <p:cNvSpPr/>
            <p:nvPr/>
          </p:nvSpPr>
          <p:spPr bwMode="auto">
            <a:xfrm>
              <a:off x="5724525" y="2241550"/>
              <a:ext cx="17463" cy="26988"/>
            </a:xfrm>
            <a:custGeom>
              <a:avLst/>
              <a:gdLst>
                <a:gd name="T0" fmla="*/ 7 w 7"/>
                <a:gd name="T1" fmla="*/ 4 h 10"/>
                <a:gd name="T2" fmla="*/ 4 w 7"/>
                <a:gd name="T3" fmla="*/ 10 h 10"/>
                <a:gd name="T4" fmla="*/ 0 w 7"/>
                <a:gd name="T5" fmla="*/ 6 h 10"/>
                <a:gd name="T6" fmla="*/ 4 w 7"/>
                <a:gd name="T7" fmla="*/ 1 h 10"/>
                <a:gd name="T8" fmla="*/ 7 w 7"/>
                <a:gd name="T9" fmla="*/ 4 h 10"/>
              </a:gdLst>
              <a:ahLst/>
              <a:cxnLst>
                <a:cxn ang="0">
                  <a:pos x="T0" y="T1"/>
                </a:cxn>
                <a:cxn ang="0">
                  <a:pos x="T2" y="T3"/>
                </a:cxn>
                <a:cxn ang="0">
                  <a:pos x="T4" y="T5"/>
                </a:cxn>
                <a:cxn ang="0">
                  <a:pos x="T6" y="T7"/>
                </a:cxn>
                <a:cxn ang="0">
                  <a:pos x="T8" y="T9"/>
                </a:cxn>
              </a:cxnLst>
              <a:rect l="0" t="0" r="r" b="b"/>
              <a:pathLst>
                <a:path w="7" h="10">
                  <a:moveTo>
                    <a:pt x="7" y="4"/>
                  </a:moveTo>
                  <a:cubicBezTo>
                    <a:pt x="7" y="7"/>
                    <a:pt x="6" y="9"/>
                    <a:pt x="4" y="10"/>
                  </a:cubicBezTo>
                  <a:cubicBezTo>
                    <a:pt x="2" y="10"/>
                    <a:pt x="0" y="9"/>
                    <a:pt x="0" y="6"/>
                  </a:cubicBezTo>
                  <a:cubicBezTo>
                    <a:pt x="0" y="4"/>
                    <a:pt x="2" y="1"/>
                    <a:pt x="4" y="1"/>
                  </a:cubicBezTo>
                  <a:cubicBezTo>
                    <a:pt x="6" y="0"/>
                    <a:pt x="7" y="2"/>
                    <a:pt x="7" y="4"/>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2" name="íslíḑe">
              <a:extLst>
                <a:ext uri="{FF2B5EF4-FFF2-40B4-BE49-F238E27FC236}">
                  <a16:creationId xmlns:a16="http://schemas.microsoft.com/office/drawing/2014/main" id="{68E3F6E7-D0E1-4382-BE04-0EAF44C57E7C}"/>
                </a:ext>
              </a:extLst>
            </p:cNvPr>
            <p:cNvSpPr/>
            <p:nvPr/>
          </p:nvSpPr>
          <p:spPr bwMode="auto">
            <a:xfrm>
              <a:off x="5695950" y="2257425"/>
              <a:ext cx="36513" cy="68263"/>
            </a:xfrm>
            <a:custGeom>
              <a:avLst/>
              <a:gdLst>
                <a:gd name="T0" fmla="*/ 0 w 23"/>
                <a:gd name="T1" fmla="*/ 0 h 43"/>
                <a:gd name="T2" fmla="*/ 0 w 23"/>
                <a:gd name="T3" fmla="*/ 43 h 43"/>
                <a:gd name="T4" fmla="*/ 23 w 23"/>
                <a:gd name="T5" fmla="*/ 32 h 43"/>
                <a:gd name="T6" fmla="*/ 0 w 23"/>
                <a:gd name="T7" fmla="*/ 0 h 43"/>
              </a:gdLst>
              <a:ahLst/>
              <a:cxnLst>
                <a:cxn ang="0">
                  <a:pos x="T0" y="T1"/>
                </a:cxn>
                <a:cxn ang="0">
                  <a:pos x="T2" y="T3"/>
                </a:cxn>
                <a:cxn ang="0">
                  <a:pos x="T4" y="T5"/>
                </a:cxn>
                <a:cxn ang="0">
                  <a:pos x="T6" y="T7"/>
                </a:cxn>
              </a:cxnLst>
              <a:rect l="0" t="0" r="r" b="b"/>
              <a:pathLst>
                <a:path w="23" h="43">
                  <a:moveTo>
                    <a:pt x="0" y="0"/>
                  </a:moveTo>
                  <a:lnTo>
                    <a:pt x="0" y="43"/>
                  </a:lnTo>
                  <a:lnTo>
                    <a:pt x="23" y="32"/>
                  </a:lnTo>
                  <a:lnTo>
                    <a:pt x="0" y="0"/>
                  </a:lnTo>
                  <a:close/>
                </a:path>
              </a:pathLst>
            </a:custGeom>
            <a:solidFill>
              <a:srgbClr val="F290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3" name="ïṩļíḑè">
              <a:extLst>
                <a:ext uri="{FF2B5EF4-FFF2-40B4-BE49-F238E27FC236}">
                  <a16:creationId xmlns:a16="http://schemas.microsoft.com/office/drawing/2014/main" id="{B1013ADF-40FD-48BC-A6AB-32AFCBD87787}"/>
                </a:ext>
              </a:extLst>
            </p:cNvPr>
            <p:cNvSpPr/>
            <p:nvPr/>
          </p:nvSpPr>
          <p:spPr bwMode="auto">
            <a:xfrm>
              <a:off x="5396008" y="2528888"/>
              <a:ext cx="143576" cy="319348"/>
            </a:xfrm>
            <a:custGeom>
              <a:avLst/>
              <a:gdLst>
                <a:gd name="connsiteX0" fmla="*/ 123478 w 143576"/>
                <a:gd name="connsiteY0" fmla="*/ 0 h 319348"/>
                <a:gd name="connsiteX1" fmla="*/ 126099 w 143576"/>
                <a:gd name="connsiteY1" fmla="*/ 162250 h 319348"/>
                <a:gd name="connsiteX2" fmla="*/ 109377 w 143576"/>
                <a:gd name="connsiteY2" fmla="*/ 225180 h 319348"/>
                <a:gd name="connsiteX3" fmla="*/ 100895 w 143576"/>
                <a:gd name="connsiteY3" fmla="*/ 259006 h 319348"/>
                <a:gd name="connsiteX4" fmla="*/ 86327 w 143576"/>
                <a:gd name="connsiteY4" fmla="*/ 267719 h 319348"/>
                <a:gd name="connsiteX5" fmla="*/ 0 w 143576"/>
                <a:gd name="connsiteY5" fmla="*/ 319348 h 319348"/>
                <a:gd name="connsiteX6" fmla="*/ 442 w 143576"/>
                <a:gd name="connsiteY6" fmla="*/ 313992 h 319348"/>
                <a:gd name="connsiteX7" fmla="*/ 123478 w 143576"/>
                <a:gd name="connsiteY7" fmla="*/ 0 h 31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576" h="319348">
                  <a:moveTo>
                    <a:pt x="123478" y="0"/>
                  </a:moveTo>
                  <a:cubicBezTo>
                    <a:pt x="147064" y="18319"/>
                    <a:pt x="152305" y="99444"/>
                    <a:pt x="126099" y="162250"/>
                  </a:cubicBezTo>
                  <a:cubicBezTo>
                    <a:pt x="126099" y="162250"/>
                    <a:pt x="118728" y="188747"/>
                    <a:pt x="109377" y="225180"/>
                  </a:cubicBezTo>
                  <a:lnTo>
                    <a:pt x="100895" y="259006"/>
                  </a:lnTo>
                  <a:lnTo>
                    <a:pt x="86327" y="267719"/>
                  </a:lnTo>
                  <a:lnTo>
                    <a:pt x="0" y="319348"/>
                  </a:lnTo>
                  <a:lnTo>
                    <a:pt x="442" y="313992"/>
                  </a:lnTo>
                  <a:cubicBezTo>
                    <a:pt x="21724" y="106477"/>
                    <a:pt x="61566" y="25188"/>
                    <a:pt x="123478" y="0"/>
                  </a:cubicBezTo>
                  <a:close/>
                </a:path>
              </a:pathLst>
            </a:custGeom>
            <a:solidFill>
              <a:srgbClr val="FFBD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4" name="îṧľíḍé">
              <a:extLst>
                <a:ext uri="{FF2B5EF4-FFF2-40B4-BE49-F238E27FC236}">
                  <a16:creationId xmlns:a16="http://schemas.microsoft.com/office/drawing/2014/main" id="{29E18B49-06F3-4C62-8C0E-FB68BC38D882}"/>
                </a:ext>
              </a:extLst>
            </p:cNvPr>
            <p:cNvSpPr/>
            <p:nvPr/>
          </p:nvSpPr>
          <p:spPr bwMode="auto">
            <a:xfrm>
              <a:off x="5397500" y="2516188"/>
              <a:ext cx="155575" cy="323850"/>
            </a:xfrm>
            <a:custGeom>
              <a:avLst/>
              <a:gdLst>
                <a:gd name="T0" fmla="*/ 54 w 60"/>
                <a:gd name="T1" fmla="*/ 0 h 124"/>
                <a:gd name="T2" fmla="*/ 25 w 60"/>
                <a:gd name="T3" fmla="*/ 22 h 124"/>
                <a:gd name="T4" fmla="*/ 0 w 60"/>
                <a:gd name="T5" fmla="*/ 107 h 124"/>
                <a:gd name="T6" fmla="*/ 44 w 60"/>
                <a:gd name="T7" fmla="*/ 110 h 124"/>
                <a:gd name="T8" fmla="*/ 59 w 60"/>
                <a:gd name="T9" fmla="*/ 31 h 124"/>
                <a:gd name="T10" fmla="*/ 54 w 60"/>
                <a:gd name="T11" fmla="*/ 0 h 124"/>
              </a:gdLst>
              <a:ahLst/>
              <a:cxnLst>
                <a:cxn ang="0">
                  <a:pos x="T0" y="T1"/>
                </a:cxn>
                <a:cxn ang="0">
                  <a:pos x="T2" y="T3"/>
                </a:cxn>
                <a:cxn ang="0">
                  <a:pos x="T4" y="T5"/>
                </a:cxn>
                <a:cxn ang="0">
                  <a:pos x="T6" y="T7"/>
                </a:cxn>
                <a:cxn ang="0">
                  <a:pos x="T8" y="T9"/>
                </a:cxn>
                <a:cxn ang="0">
                  <a:pos x="T10" y="T11"/>
                </a:cxn>
              </a:cxnLst>
              <a:rect l="0" t="0" r="r" b="b"/>
              <a:pathLst>
                <a:path w="60" h="124">
                  <a:moveTo>
                    <a:pt x="54" y="0"/>
                  </a:moveTo>
                  <a:cubicBezTo>
                    <a:pt x="54" y="0"/>
                    <a:pt x="35" y="6"/>
                    <a:pt x="25" y="22"/>
                  </a:cubicBezTo>
                  <a:cubicBezTo>
                    <a:pt x="16" y="38"/>
                    <a:pt x="6" y="63"/>
                    <a:pt x="0" y="107"/>
                  </a:cubicBezTo>
                  <a:cubicBezTo>
                    <a:pt x="0" y="107"/>
                    <a:pt x="12" y="124"/>
                    <a:pt x="44" y="110"/>
                  </a:cubicBezTo>
                  <a:cubicBezTo>
                    <a:pt x="44" y="110"/>
                    <a:pt x="57" y="53"/>
                    <a:pt x="59" y="31"/>
                  </a:cubicBezTo>
                  <a:cubicBezTo>
                    <a:pt x="60" y="6"/>
                    <a:pt x="54" y="0"/>
                    <a:pt x="54" y="0"/>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5" name="îśḷîdê">
              <a:extLst>
                <a:ext uri="{FF2B5EF4-FFF2-40B4-BE49-F238E27FC236}">
                  <a16:creationId xmlns:a16="http://schemas.microsoft.com/office/drawing/2014/main" id="{DB2EC04D-3D11-4282-A2FD-7613475F3BA8}"/>
                </a:ext>
              </a:extLst>
            </p:cNvPr>
            <p:cNvSpPr/>
            <p:nvPr/>
          </p:nvSpPr>
          <p:spPr bwMode="auto">
            <a:xfrm>
              <a:off x="5397500" y="2516188"/>
              <a:ext cx="153988" cy="301625"/>
            </a:xfrm>
            <a:custGeom>
              <a:avLst/>
              <a:gdLst>
                <a:gd name="T0" fmla="*/ 54 w 59"/>
                <a:gd name="T1" fmla="*/ 0 h 115"/>
                <a:gd name="T2" fmla="*/ 25 w 59"/>
                <a:gd name="T3" fmla="*/ 22 h 115"/>
                <a:gd name="T4" fmla="*/ 0 w 59"/>
                <a:gd name="T5" fmla="*/ 107 h 115"/>
                <a:gd name="T6" fmla="*/ 18 w 59"/>
                <a:gd name="T7" fmla="*/ 115 h 115"/>
                <a:gd name="T8" fmla="*/ 46 w 59"/>
                <a:gd name="T9" fmla="*/ 99 h 115"/>
                <a:gd name="T10" fmla="*/ 59 w 59"/>
                <a:gd name="T11" fmla="*/ 31 h 115"/>
                <a:gd name="T12" fmla="*/ 59 w 59"/>
                <a:gd name="T13" fmla="*/ 24 h 115"/>
                <a:gd name="T14" fmla="*/ 54 w 59"/>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15">
                  <a:moveTo>
                    <a:pt x="54" y="0"/>
                  </a:moveTo>
                  <a:cubicBezTo>
                    <a:pt x="54" y="0"/>
                    <a:pt x="35" y="6"/>
                    <a:pt x="25" y="22"/>
                  </a:cubicBezTo>
                  <a:cubicBezTo>
                    <a:pt x="16" y="38"/>
                    <a:pt x="6" y="63"/>
                    <a:pt x="0" y="107"/>
                  </a:cubicBezTo>
                  <a:cubicBezTo>
                    <a:pt x="0" y="107"/>
                    <a:pt x="5" y="115"/>
                    <a:pt x="18" y="115"/>
                  </a:cubicBezTo>
                  <a:cubicBezTo>
                    <a:pt x="46" y="99"/>
                    <a:pt x="46" y="99"/>
                    <a:pt x="46" y="99"/>
                  </a:cubicBezTo>
                  <a:cubicBezTo>
                    <a:pt x="50" y="82"/>
                    <a:pt x="58" y="47"/>
                    <a:pt x="59" y="31"/>
                  </a:cubicBezTo>
                  <a:cubicBezTo>
                    <a:pt x="59" y="28"/>
                    <a:pt x="59" y="26"/>
                    <a:pt x="59" y="24"/>
                  </a:cubicBezTo>
                  <a:cubicBezTo>
                    <a:pt x="59" y="5"/>
                    <a:pt x="54" y="0"/>
                    <a:pt x="54" y="0"/>
                  </a:cubicBezTo>
                </a:path>
              </a:pathLst>
            </a:custGeom>
            <a:solidFill>
              <a:srgbClr val="21BD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6" name="íṥľîdé">
              <a:extLst>
                <a:ext uri="{FF2B5EF4-FFF2-40B4-BE49-F238E27FC236}">
                  <a16:creationId xmlns:a16="http://schemas.microsoft.com/office/drawing/2014/main" id="{C3779DE0-B0A9-40F5-8897-28273D9E9DB8}"/>
                </a:ext>
              </a:extLst>
            </p:cNvPr>
            <p:cNvSpPr/>
            <p:nvPr/>
          </p:nvSpPr>
          <p:spPr bwMode="auto">
            <a:xfrm>
              <a:off x="5329238" y="2620963"/>
              <a:ext cx="569913" cy="508000"/>
            </a:xfrm>
            <a:custGeom>
              <a:avLst/>
              <a:gdLst>
                <a:gd name="T0" fmla="*/ 218 w 218"/>
                <a:gd name="T1" fmla="*/ 21 h 194"/>
                <a:gd name="T2" fmla="*/ 218 w 218"/>
                <a:gd name="T3" fmla="*/ 9 h 194"/>
                <a:gd name="T4" fmla="*/ 204 w 218"/>
                <a:gd name="T5" fmla="*/ 1 h 194"/>
                <a:gd name="T6" fmla="*/ 204 w 218"/>
                <a:gd name="T7" fmla="*/ 1 h 194"/>
                <a:gd name="T8" fmla="*/ 204 w 218"/>
                <a:gd name="T9" fmla="*/ 1 h 194"/>
                <a:gd name="T10" fmla="*/ 204 w 218"/>
                <a:gd name="T11" fmla="*/ 1 h 194"/>
                <a:gd name="T12" fmla="*/ 200 w 218"/>
                <a:gd name="T13" fmla="*/ 1 h 194"/>
                <a:gd name="T14" fmla="*/ 6 w 218"/>
                <a:gd name="T15" fmla="*/ 113 h 194"/>
                <a:gd name="T16" fmla="*/ 0 w 218"/>
                <a:gd name="T17" fmla="*/ 124 h 194"/>
                <a:gd name="T18" fmla="*/ 0 w 218"/>
                <a:gd name="T19" fmla="*/ 182 h 194"/>
                <a:gd name="T20" fmla="*/ 1 w 218"/>
                <a:gd name="T21" fmla="*/ 186 h 194"/>
                <a:gd name="T22" fmla="*/ 1 w 218"/>
                <a:gd name="T23" fmla="*/ 186 h 194"/>
                <a:gd name="T24" fmla="*/ 1 w 218"/>
                <a:gd name="T25" fmla="*/ 186 h 194"/>
                <a:gd name="T26" fmla="*/ 1 w 218"/>
                <a:gd name="T27" fmla="*/ 186 h 194"/>
                <a:gd name="T28" fmla="*/ 15 w 218"/>
                <a:gd name="T29" fmla="*/ 194 h 194"/>
                <a:gd name="T30" fmla="*/ 15 w 218"/>
                <a:gd name="T31" fmla="*/ 180 h 194"/>
                <a:gd name="T32" fmla="*/ 200 w 218"/>
                <a:gd name="T33" fmla="*/ 74 h 194"/>
                <a:gd name="T34" fmla="*/ 206 w 218"/>
                <a:gd name="T35" fmla="*/ 63 h 194"/>
                <a:gd name="T36" fmla="*/ 206 w 218"/>
                <a:gd name="T37" fmla="*/ 21 h 194"/>
                <a:gd name="T38" fmla="*/ 218 w 218"/>
                <a:gd name="T39" fmla="*/ 2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8" h="194">
                  <a:moveTo>
                    <a:pt x="218" y="21"/>
                  </a:moveTo>
                  <a:cubicBezTo>
                    <a:pt x="218" y="9"/>
                    <a:pt x="218" y="9"/>
                    <a:pt x="218" y="9"/>
                  </a:cubicBezTo>
                  <a:cubicBezTo>
                    <a:pt x="204" y="1"/>
                    <a:pt x="204" y="1"/>
                    <a:pt x="204" y="1"/>
                  </a:cubicBezTo>
                  <a:cubicBezTo>
                    <a:pt x="204" y="1"/>
                    <a:pt x="204" y="1"/>
                    <a:pt x="204" y="1"/>
                  </a:cubicBezTo>
                  <a:cubicBezTo>
                    <a:pt x="204" y="1"/>
                    <a:pt x="204" y="1"/>
                    <a:pt x="204" y="1"/>
                  </a:cubicBezTo>
                  <a:cubicBezTo>
                    <a:pt x="204" y="1"/>
                    <a:pt x="204" y="1"/>
                    <a:pt x="204" y="1"/>
                  </a:cubicBezTo>
                  <a:cubicBezTo>
                    <a:pt x="203" y="0"/>
                    <a:pt x="202" y="0"/>
                    <a:pt x="200" y="1"/>
                  </a:cubicBezTo>
                  <a:cubicBezTo>
                    <a:pt x="6" y="113"/>
                    <a:pt x="6" y="113"/>
                    <a:pt x="6" y="113"/>
                  </a:cubicBezTo>
                  <a:cubicBezTo>
                    <a:pt x="2" y="115"/>
                    <a:pt x="0" y="120"/>
                    <a:pt x="0" y="124"/>
                  </a:cubicBezTo>
                  <a:cubicBezTo>
                    <a:pt x="0" y="182"/>
                    <a:pt x="0" y="182"/>
                    <a:pt x="0" y="182"/>
                  </a:cubicBezTo>
                  <a:cubicBezTo>
                    <a:pt x="0" y="184"/>
                    <a:pt x="0" y="185"/>
                    <a:pt x="1" y="186"/>
                  </a:cubicBezTo>
                  <a:cubicBezTo>
                    <a:pt x="1" y="186"/>
                    <a:pt x="1" y="186"/>
                    <a:pt x="1" y="186"/>
                  </a:cubicBezTo>
                  <a:cubicBezTo>
                    <a:pt x="1" y="186"/>
                    <a:pt x="1" y="186"/>
                    <a:pt x="1" y="186"/>
                  </a:cubicBezTo>
                  <a:cubicBezTo>
                    <a:pt x="1" y="186"/>
                    <a:pt x="1" y="186"/>
                    <a:pt x="1" y="186"/>
                  </a:cubicBezTo>
                  <a:cubicBezTo>
                    <a:pt x="15" y="194"/>
                    <a:pt x="15" y="194"/>
                    <a:pt x="15" y="194"/>
                  </a:cubicBezTo>
                  <a:cubicBezTo>
                    <a:pt x="15" y="180"/>
                    <a:pt x="15" y="180"/>
                    <a:pt x="15" y="180"/>
                  </a:cubicBezTo>
                  <a:cubicBezTo>
                    <a:pt x="200" y="74"/>
                    <a:pt x="200" y="74"/>
                    <a:pt x="200" y="74"/>
                  </a:cubicBezTo>
                  <a:cubicBezTo>
                    <a:pt x="203" y="72"/>
                    <a:pt x="206" y="67"/>
                    <a:pt x="206" y="63"/>
                  </a:cubicBezTo>
                  <a:cubicBezTo>
                    <a:pt x="206" y="21"/>
                    <a:pt x="206" y="21"/>
                    <a:pt x="206" y="21"/>
                  </a:cubicBezTo>
                  <a:lnTo>
                    <a:pt x="218"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7" name="isľîḍé">
              <a:extLst>
                <a:ext uri="{FF2B5EF4-FFF2-40B4-BE49-F238E27FC236}">
                  <a16:creationId xmlns:a16="http://schemas.microsoft.com/office/drawing/2014/main" id="{6ACBA36C-362C-47EE-807A-BBA6625D1EE3}"/>
                </a:ext>
              </a:extLst>
            </p:cNvPr>
            <p:cNvSpPr/>
            <p:nvPr/>
          </p:nvSpPr>
          <p:spPr bwMode="auto">
            <a:xfrm>
              <a:off x="5334000" y="2620963"/>
              <a:ext cx="565150" cy="338138"/>
            </a:xfrm>
            <a:custGeom>
              <a:avLst/>
              <a:gdLst>
                <a:gd name="T0" fmla="*/ 216 w 216"/>
                <a:gd name="T1" fmla="*/ 9 h 129"/>
                <a:gd name="T2" fmla="*/ 202 w 216"/>
                <a:gd name="T3" fmla="*/ 1 h 129"/>
                <a:gd name="T4" fmla="*/ 202 w 216"/>
                <a:gd name="T5" fmla="*/ 1 h 129"/>
                <a:gd name="T6" fmla="*/ 202 w 216"/>
                <a:gd name="T7" fmla="*/ 1 h 129"/>
                <a:gd name="T8" fmla="*/ 202 w 216"/>
                <a:gd name="T9" fmla="*/ 1 h 129"/>
                <a:gd name="T10" fmla="*/ 198 w 216"/>
                <a:gd name="T11" fmla="*/ 1 h 129"/>
                <a:gd name="T12" fmla="*/ 4 w 216"/>
                <a:gd name="T13" fmla="*/ 113 h 129"/>
                <a:gd name="T14" fmla="*/ 0 w 216"/>
                <a:gd name="T15" fmla="*/ 117 h 129"/>
                <a:gd name="T16" fmla="*/ 20 w 216"/>
                <a:gd name="T17" fmla="*/ 129 h 129"/>
                <a:gd name="T18" fmla="*/ 204 w 216"/>
                <a:gd name="T19" fmla="*/ 24 h 129"/>
                <a:gd name="T20" fmla="*/ 216 w 216"/>
                <a:gd name="T21"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129">
                  <a:moveTo>
                    <a:pt x="216" y="9"/>
                  </a:moveTo>
                  <a:cubicBezTo>
                    <a:pt x="202" y="1"/>
                    <a:pt x="202" y="1"/>
                    <a:pt x="202" y="1"/>
                  </a:cubicBezTo>
                  <a:cubicBezTo>
                    <a:pt x="202" y="1"/>
                    <a:pt x="202" y="1"/>
                    <a:pt x="202" y="1"/>
                  </a:cubicBezTo>
                  <a:cubicBezTo>
                    <a:pt x="202" y="1"/>
                    <a:pt x="202" y="1"/>
                    <a:pt x="202" y="1"/>
                  </a:cubicBezTo>
                  <a:cubicBezTo>
                    <a:pt x="202" y="1"/>
                    <a:pt x="202" y="1"/>
                    <a:pt x="202" y="1"/>
                  </a:cubicBezTo>
                  <a:cubicBezTo>
                    <a:pt x="201" y="0"/>
                    <a:pt x="200" y="0"/>
                    <a:pt x="198" y="1"/>
                  </a:cubicBezTo>
                  <a:cubicBezTo>
                    <a:pt x="4" y="113"/>
                    <a:pt x="4" y="113"/>
                    <a:pt x="4" y="113"/>
                  </a:cubicBezTo>
                  <a:cubicBezTo>
                    <a:pt x="2" y="114"/>
                    <a:pt x="1" y="116"/>
                    <a:pt x="0" y="117"/>
                  </a:cubicBezTo>
                  <a:cubicBezTo>
                    <a:pt x="20" y="129"/>
                    <a:pt x="20" y="129"/>
                    <a:pt x="20" y="129"/>
                  </a:cubicBezTo>
                  <a:cubicBezTo>
                    <a:pt x="204" y="24"/>
                    <a:pt x="204" y="24"/>
                    <a:pt x="204" y="24"/>
                  </a:cubicBezTo>
                  <a:lnTo>
                    <a:pt x="216" y="9"/>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8" name="íṧḻîḓè">
              <a:extLst>
                <a:ext uri="{FF2B5EF4-FFF2-40B4-BE49-F238E27FC236}">
                  <a16:creationId xmlns:a16="http://schemas.microsoft.com/office/drawing/2014/main" id="{9AC5B1BE-772C-45F1-B4E9-04C53EAE82DE}"/>
                </a:ext>
              </a:extLst>
            </p:cNvPr>
            <p:cNvSpPr/>
            <p:nvPr/>
          </p:nvSpPr>
          <p:spPr bwMode="auto">
            <a:xfrm>
              <a:off x="5365750" y="2640013"/>
              <a:ext cx="539750" cy="493713"/>
            </a:xfrm>
            <a:custGeom>
              <a:avLst/>
              <a:gdLst>
                <a:gd name="T0" fmla="*/ 6 w 206"/>
                <a:gd name="T1" fmla="*/ 114 h 189"/>
                <a:gd name="T2" fmla="*/ 200 w 206"/>
                <a:gd name="T3" fmla="*/ 2 h 189"/>
                <a:gd name="T4" fmla="*/ 206 w 206"/>
                <a:gd name="T5" fmla="*/ 6 h 189"/>
                <a:gd name="T6" fmla="*/ 206 w 206"/>
                <a:gd name="T7" fmla="*/ 64 h 189"/>
                <a:gd name="T8" fmla="*/ 200 w 206"/>
                <a:gd name="T9" fmla="*/ 75 h 189"/>
                <a:gd name="T10" fmla="*/ 6 w 206"/>
                <a:gd name="T11" fmla="*/ 187 h 189"/>
                <a:gd name="T12" fmla="*/ 0 w 206"/>
                <a:gd name="T13" fmla="*/ 183 h 189"/>
                <a:gd name="T14" fmla="*/ 0 w 206"/>
                <a:gd name="T15" fmla="*/ 125 h 189"/>
                <a:gd name="T16" fmla="*/ 6 w 206"/>
                <a:gd name="T17" fmla="*/ 11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89">
                  <a:moveTo>
                    <a:pt x="6" y="114"/>
                  </a:moveTo>
                  <a:cubicBezTo>
                    <a:pt x="200" y="2"/>
                    <a:pt x="200" y="2"/>
                    <a:pt x="200" y="2"/>
                  </a:cubicBezTo>
                  <a:cubicBezTo>
                    <a:pt x="203" y="0"/>
                    <a:pt x="206" y="2"/>
                    <a:pt x="206" y="6"/>
                  </a:cubicBezTo>
                  <a:cubicBezTo>
                    <a:pt x="206" y="64"/>
                    <a:pt x="206" y="64"/>
                    <a:pt x="206" y="64"/>
                  </a:cubicBezTo>
                  <a:cubicBezTo>
                    <a:pt x="206" y="68"/>
                    <a:pt x="203" y="73"/>
                    <a:pt x="200" y="75"/>
                  </a:cubicBezTo>
                  <a:cubicBezTo>
                    <a:pt x="6" y="187"/>
                    <a:pt x="6" y="187"/>
                    <a:pt x="6" y="187"/>
                  </a:cubicBezTo>
                  <a:cubicBezTo>
                    <a:pt x="2" y="189"/>
                    <a:pt x="0" y="187"/>
                    <a:pt x="0" y="183"/>
                  </a:cubicBezTo>
                  <a:cubicBezTo>
                    <a:pt x="0" y="125"/>
                    <a:pt x="0" y="125"/>
                    <a:pt x="0" y="125"/>
                  </a:cubicBezTo>
                  <a:cubicBezTo>
                    <a:pt x="0" y="121"/>
                    <a:pt x="2" y="116"/>
                    <a:pt x="6" y="114"/>
                  </a:cubicBez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9" name="îšlíḓé">
              <a:extLst>
                <a:ext uri="{FF2B5EF4-FFF2-40B4-BE49-F238E27FC236}">
                  <a16:creationId xmlns:a16="http://schemas.microsoft.com/office/drawing/2014/main" id="{A3E50B21-CA93-4DA6-9B8A-D1FFB5A8E093}"/>
                </a:ext>
              </a:extLst>
            </p:cNvPr>
            <p:cNvSpPr/>
            <p:nvPr/>
          </p:nvSpPr>
          <p:spPr bwMode="auto">
            <a:xfrm>
              <a:off x="5383213" y="2947988"/>
              <a:ext cx="84138" cy="120650"/>
            </a:xfrm>
            <a:custGeom>
              <a:avLst/>
              <a:gdLst>
                <a:gd name="T0" fmla="*/ 17 w 32"/>
                <a:gd name="T1" fmla="*/ 2 h 46"/>
                <a:gd name="T2" fmla="*/ 21 w 32"/>
                <a:gd name="T3" fmla="*/ 9 h 46"/>
                <a:gd name="T4" fmla="*/ 22 w 32"/>
                <a:gd name="T5" fmla="*/ 10 h 46"/>
                <a:gd name="T6" fmla="*/ 30 w 32"/>
                <a:gd name="T7" fmla="*/ 7 h 46"/>
                <a:gd name="T8" fmla="*/ 31 w 32"/>
                <a:gd name="T9" fmla="*/ 10 h 46"/>
                <a:gd name="T10" fmla="*/ 25 w 32"/>
                <a:gd name="T11" fmla="*/ 20 h 46"/>
                <a:gd name="T12" fmla="*/ 25 w 32"/>
                <a:gd name="T13" fmla="*/ 22 h 46"/>
                <a:gd name="T14" fmla="*/ 26 w 32"/>
                <a:gd name="T15" fmla="*/ 32 h 46"/>
                <a:gd name="T16" fmla="*/ 24 w 32"/>
                <a:gd name="T17" fmla="*/ 35 h 46"/>
                <a:gd name="T18" fmla="*/ 17 w 32"/>
                <a:gd name="T19" fmla="*/ 35 h 46"/>
                <a:gd name="T20" fmla="*/ 15 w 32"/>
                <a:gd name="T21" fmla="*/ 35 h 46"/>
                <a:gd name="T22" fmla="*/ 8 w 32"/>
                <a:gd name="T23" fmla="*/ 44 h 46"/>
                <a:gd name="T24" fmla="*/ 6 w 32"/>
                <a:gd name="T25" fmla="*/ 44 h 46"/>
                <a:gd name="T26" fmla="*/ 7 w 32"/>
                <a:gd name="T27" fmla="*/ 32 h 46"/>
                <a:gd name="T28" fmla="*/ 7 w 32"/>
                <a:gd name="T29" fmla="*/ 31 h 46"/>
                <a:gd name="T30" fmla="*/ 1 w 32"/>
                <a:gd name="T31" fmla="*/ 27 h 46"/>
                <a:gd name="T32" fmla="*/ 2 w 32"/>
                <a:gd name="T33" fmla="*/ 23 h 46"/>
                <a:gd name="T34" fmla="*/ 10 w 32"/>
                <a:gd name="T35" fmla="*/ 17 h 46"/>
                <a:gd name="T36" fmla="*/ 11 w 32"/>
                <a:gd name="T37" fmla="*/ 15 h 46"/>
                <a:gd name="T38" fmla="*/ 15 w 32"/>
                <a:gd name="T39" fmla="*/ 3 h 46"/>
                <a:gd name="T40" fmla="*/ 17 w 32"/>
                <a:gd name="T41"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6">
                  <a:moveTo>
                    <a:pt x="17" y="2"/>
                  </a:moveTo>
                  <a:cubicBezTo>
                    <a:pt x="21" y="9"/>
                    <a:pt x="21" y="9"/>
                    <a:pt x="21" y="9"/>
                  </a:cubicBezTo>
                  <a:cubicBezTo>
                    <a:pt x="21" y="10"/>
                    <a:pt x="21" y="10"/>
                    <a:pt x="22" y="10"/>
                  </a:cubicBezTo>
                  <a:cubicBezTo>
                    <a:pt x="30" y="7"/>
                    <a:pt x="30" y="7"/>
                    <a:pt x="30" y="7"/>
                  </a:cubicBezTo>
                  <a:cubicBezTo>
                    <a:pt x="31" y="6"/>
                    <a:pt x="32" y="8"/>
                    <a:pt x="31" y="10"/>
                  </a:cubicBezTo>
                  <a:cubicBezTo>
                    <a:pt x="25" y="20"/>
                    <a:pt x="25" y="20"/>
                    <a:pt x="25" y="20"/>
                  </a:cubicBezTo>
                  <a:cubicBezTo>
                    <a:pt x="25" y="21"/>
                    <a:pt x="24" y="22"/>
                    <a:pt x="25" y="22"/>
                  </a:cubicBezTo>
                  <a:cubicBezTo>
                    <a:pt x="26" y="32"/>
                    <a:pt x="26" y="32"/>
                    <a:pt x="26" y="32"/>
                  </a:cubicBezTo>
                  <a:cubicBezTo>
                    <a:pt x="26" y="34"/>
                    <a:pt x="25" y="36"/>
                    <a:pt x="24" y="35"/>
                  </a:cubicBezTo>
                  <a:cubicBezTo>
                    <a:pt x="17" y="35"/>
                    <a:pt x="17" y="35"/>
                    <a:pt x="17" y="35"/>
                  </a:cubicBezTo>
                  <a:cubicBezTo>
                    <a:pt x="16" y="35"/>
                    <a:pt x="16" y="35"/>
                    <a:pt x="15" y="35"/>
                  </a:cubicBezTo>
                  <a:cubicBezTo>
                    <a:pt x="8" y="44"/>
                    <a:pt x="8" y="44"/>
                    <a:pt x="8" y="44"/>
                  </a:cubicBezTo>
                  <a:cubicBezTo>
                    <a:pt x="7" y="46"/>
                    <a:pt x="6" y="45"/>
                    <a:pt x="6" y="44"/>
                  </a:cubicBezTo>
                  <a:cubicBezTo>
                    <a:pt x="7" y="32"/>
                    <a:pt x="7" y="32"/>
                    <a:pt x="7" y="32"/>
                  </a:cubicBezTo>
                  <a:cubicBezTo>
                    <a:pt x="7" y="32"/>
                    <a:pt x="7" y="31"/>
                    <a:pt x="7" y="31"/>
                  </a:cubicBezTo>
                  <a:cubicBezTo>
                    <a:pt x="1" y="27"/>
                    <a:pt x="1" y="27"/>
                    <a:pt x="1" y="27"/>
                  </a:cubicBezTo>
                  <a:cubicBezTo>
                    <a:pt x="0" y="26"/>
                    <a:pt x="1" y="24"/>
                    <a:pt x="2" y="23"/>
                  </a:cubicBezTo>
                  <a:cubicBezTo>
                    <a:pt x="10" y="17"/>
                    <a:pt x="10" y="17"/>
                    <a:pt x="10" y="17"/>
                  </a:cubicBezTo>
                  <a:cubicBezTo>
                    <a:pt x="10" y="16"/>
                    <a:pt x="11" y="16"/>
                    <a:pt x="11" y="15"/>
                  </a:cubicBezTo>
                  <a:cubicBezTo>
                    <a:pt x="15" y="3"/>
                    <a:pt x="15" y="3"/>
                    <a:pt x="15" y="3"/>
                  </a:cubicBezTo>
                  <a:cubicBezTo>
                    <a:pt x="15" y="1"/>
                    <a:pt x="17" y="0"/>
                    <a:pt x="17" y="2"/>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0" name="îṩľïḑe">
              <a:extLst>
                <a:ext uri="{FF2B5EF4-FFF2-40B4-BE49-F238E27FC236}">
                  <a16:creationId xmlns:a16="http://schemas.microsoft.com/office/drawing/2014/main" id="{958B2224-F329-4397-8EE7-2A03BC0D1627}"/>
                </a:ext>
              </a:extLst>
            </p:cNvPr>
            <p:cNvSpPr/>
            <p:nvPr/>
          </p:nvSpPr>
          <p:spPr bwMode="auto">
            <a:xfrm>
              <a:off x="5487988" y="2890838"/>
              <a:ext cx="84138" cy="117475"/>
            </a:xfrm>
            <a:custGeom>
              <a:avLst/>
              <a:gdLst>
                <a:gd name="T0" fmla="*/ 17 w 32"/>
                <a:gd name="T1" fmla="*/ 1 h 45"/>
                <a:gd name="T2" fmla="*/ 21 w 32"/>
                <a:gd name="T3" fmla="*/ 8 h 45"/>
                <a:gd name="T4" fmla="*/ 22 w 32"/>
                <a:gd name="T5" fmla="*/ 9 h 45"/>
                <a:gd name="T6" fmla="*/ 30 w 32"/>
                <a:gd name="T7" fmla="*/ 6 h 45"/>
                <a:gd name="T8" fmla="*/ 31 w 32"/>
                <a:gd name="T9" fmla="*/ 9 h 45"/>
                <a:gd name="T10" fmla="*/ 25 w 32"/>
                <a:gd name="T11" fmla="*/ 19 h 45"/>
                <a:gd name="T12" fmla="*/ 24 w 32"/>
                <a:gd name="T13" fmla="*/ 21 h 45"/>
                <a:gd name="T14" fmla="*/ 26 w 32"/>
                <a:gd name="T15" fmla="*/ 31 h 45"/>
                <a:gd name="T16" fmla="*/ 24 w 32"/>
                <a:gd name="T17" fmla="*/ 35 h 45"/>
                <a:gd name="T18" fmla="*/ 17 w 32"/>
                <a:gd name="T19" fmla="*/ 34 h 45"/>
                <a:gd name="T20" fmla="*/ 15 w 32"/>
                <a:gd name="T21" fmla="*/ 35 h 45"/>
                <a:gd name="T22" fmla="*/ 8 w 32"/>
                <a:gd name="T23" fmla="*/ 44 h 45"/>
                <a:gd name="T24" fmla="*/ 6 w 32"/>
                <a:gd name="T25" fmla="*/ 43 h 45"/>
                <a:gd name="T26" fmla="*/ 7 w 32"/>
                <a:gd name="T27" fmla="*/ 31 h 45"/>
                <a:gd name="T28" fmla="*/ 7 w 32"/>
                <a:gd name="T29" fmla="*/ 30 h 45"/>
                <a:gd name="T30" fmla="*/ 1 w 32"/>
                <a:gd name="T31" fmla="*/ 26 h 45"/>
                <a:gd name="T32" fmla="*/ 2 w 32"/>
                <a:gd name="T33" fmla="*/ 22 h 45"/>
                <a:gd name="T34" fmla="*/ 10 w 32"/>
                <a:gd name="T35" fmla="*/ 16 h 45"/>
                <a:gd name="T36" fmla="*/ 11 w 32"/>
                <a:gd name="T37" fmla="*/ 14 h 45"/>
                <a:gd name="T38" fmla="*/ 14 w 32"/>
                <a:gd name="T39" fmla="*/ 2 h 45"/>
                <a:gd name="T40" fmla="*/ 17 w 32"/>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5">
                  <a:moveTo>
                    <a:pt x="17" y="1"/>
                  </a:moveTo>
                  <a:cubicBezTo>
                    <a:pt x="21" y="8"/>
                    <a:pt x="21" y="8"/>
                    <a:pt x="21" y="8"/>
                  </a:cubicBezTo>
                  <a:cubicBezTo>
                    <a:pt x="21" y="9"/>
                    <a:pt x="21" y="9"/>
                    <a:pt x="22" y="9"/>
                  </a:cubicBezTo>
                  <a:cubicBezTo>
                    <a:pt x="30" y="6"/>
                    <a:pt x="30" y="6"/>
                    <a:pt x="30" y="6"/>
                  </a:cubicBezTo>
                  <a:cubicBezTo>
                    <a:pt x="31" y="5"/>
                    <a:pt x="32" y="7"/>
                    <a:pt x="31" y="9"/>
                  </a:cubicBezTo>
                  <a:cubicBezTo>
                    <a:pt x="25" y="19"/>
                    <a:pt x="25" y="19"/>
                    <a:pt x="25" y="19"/>
                  </a:cubicBezTo>
                  <a:cubicBezTo>
                    <a:pt x="25" y="20"/>
                    <a:pt x="24" y="21"/>
                    <a:pt x="24" y="21"/>
                  </a:cubicBezTo>
                  <a:cubicBezTo>
                    <a:pt x="26" y="31"/>
                    <a:pt x="26" y="31"/>
                    <a:pt x="26" y="31"/>
                  </a:cubicBezTo>
                  <a:cubicBezTo>
                    <a:pt x="26" y="33"/>
                    <a:pt x="25" y="35"/>
                    <a:pt x="24" y="35"/>
                  </a:cubicBezTo>
                  <a:cubicBezTo>
                    <a:pt x="17" y="34"/>
                    <a:pt x="17" y="34"/>
                    <a:pt x="17" y="34"/>
                  </a:cubicBezTo>
                  <a:cubicBezTo>
                    <a:pt x="16" y="34"/>
                    <a:pt x="16" y="34"/>
                    <a:pt x="15" y="35"/>
                  </a:cubicBezTo>
                  <a:cubicBezTo>
                    <a:pt x="8" y="44"/>
                    <a:pt x="8" y="44"/>
                    <a:pt x="8" y="44"/>
                  </a:cubicBezTo>
                  <a:cubicBezTo>
                    <a:pt x="7" y="45"/>
                    <a:pt x="6" y="44"/>
                    <a:pt x="6" y="43"/>
                  </a:cubicBezTo>
                  <a:cubicBezTo>
                    <a:pt x="7" y="31"/>
                    <a:pt x="7" y="31"/>
                    <a:pt x="7" y="31"/>
                  </a:cubicBezTo>
                  <a:cubicBezTo>
                    <a:pt x="7" y="31"/>
                    <a:pt x="7" y="30"/>
                    <a:pt x="7" y="30"/>
                  </a:cubicBezTo>
                  <a:cubicBezTo>
                    <a:pt x="1" y="26"/>
                    <a:pt x="1" y="26"/>
                    <a:pt x="1" y="26"/>
                  </a:cubicBezTo>
                  <a:cubicBezTo>
                    <a:pt x="0" y="25"/>
                    <a:pt x="1" y="23"/>
                    <a:pt x="2" y="22"/>
                  </a:cubicBezTo>
                  <a:cubicBezTo>
                    <a:pt x="10" y="16"/>
                    <a:pt x="10" y="16"/>
                    <a:pt x="10" y="16"/>
                  </a:cubicBezTo>
                  <a:cubicBezTo>
                    <a:pt x="10" y="15"/>
                    <a:pt x="11" y="15"/>
                    <a:pt x="11" y="14"/>
                  </a:cubicBezTo>
                  <a:cubicBezTo>
                    <a:pt x="14" y="2"/>
                    <a:pt x="14" y="2"/>
                    <a:pt x="14" y="2"/>
                  </a:cubicBezTo>
                  <a:cubicBezTo>
                    <a:pt x="15" y="1"/>
                    <a:pt x="17"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1" name="iṧ1ídê">
              <a:extLst>
                <a:ext uri="{FF2B5EF4-FFF2-40B4-BE49-F238E27FC236}">
                  <a16:creationId xmlns:a16="http://schemas.microsoft.com/office/drawing/2014/main" id="{135360CB-50EE-4C68-A7C6-074BA98158ED}"/>
                </a:ext>
              </a:extLst>
            </p:cNvPr>
            <p:cNvSpPr/>
            <p:nvPr/>
          </p:nvSpPr>
          <p:spPr bwMode="auto">
            <a:xfrm>
              <a:off x="5592763" y="2830513"/>
              <a:ext cx="80963" cy="117475"/>
            </a:xfrm>
            <a:custGeom>
              <a:avLst/>
              <a:gdLst>
                <a:gd name="T0" fmla="*/ 17 w 31"/>
                <a:gd name="T1" fmla="*/ 1 h 45"/>
                <a:gd name="T2" fmla="*/ 21 w 31"/>
                <a:gd name="T3" fmla="*/ 8 h 45"/>
                <a:gd name="T4" fmla="*/ 22 w 31"/>
                <a:gd name="T5" fmla="*/ 9 h 45"/>
                <a:gd name="T6" fmla="*/ 30 w 31"/>
                <a:gd name="T7" fmla="*/ 6 h 45"/>
                <a:gd name="T8" fmla="*/ 31 w 31"/>
                <a:gd name="T9" fmla="*/ 9 h 45"/>
                <a:gd name="T10" fmla="*/ 25 w 31"/>
                <a:gd name="T11" fmla="*/ 20 h 45"/>
                <a:gd name="T12" fmla="*/ 24 w 31"/>
                <a:gd name="T13" fmla="*/ 22 h 45"/>
                <a:gd name="T14" fmla="*/ 26 w 31"/>
                <a:gd name="T15" fmla="*/ 31 h 45"/>
                <a:gd name="T16" fmla="*/ 24 w 31"/>
                <a:gd name="T17" fmla="*/ 35 h 45"/>
                <a:gd name="T18" fmla="*/ 16 w 31"/>
                <a:gd name="T19" fmla="*/ 34 h 45"/>
                <a:gd name="T20" fmla="*/ 15 w 31"/>
                <a:gd name="T21" fmla="*/ 35 h 45"/>
                <a:gd name="T22" fmla="*/ 8 w 31"/>
                <a:gd name="T23" fmla="*/ 44 h 45"/>
                <a:gd name="T24" fmla="*/ 6 w 31"/>
                <a:gd name="T25" fmla="*/ 43 h 45"/>
                <a:gd name="T26" fmla="*/ 7 w 31"/>
                <a:gd name="T27" fmla="*/ 32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3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1" y="8"/>
                    <a:pt x="21" y="8"/>
                    <a:pt x="21" y="8"/>
                  </a:cubicBezTo>
                  <a:cubicBezTo>
                    <a:pt x="21" y="9"/>
                    <a:pt x="21" y="9"/>
                    <a:pt x="22" y="9"/>
                  </a:cubicBezTo>
                  <a:cubicBezTo>
                    <a:pt x="30" y="6"/>
                    <a:pt x="30" y="6"/>
                    <a:pt x="30" y="6"/>
                  </a:cubicBezTo>
                  <a:cubicBezTo>
                    <a:pt x="31" y="5"/>
                    <a:pt x="31" y="7"/>
                    <a:pt x="31" y="9"/>
                  </a:cubicBezTo>
                  <a:cubicBezTo>
                    <a:pt x="25" y="20"/>
                    <a:pt x="25" y="20"/>
                    <a:pt x="25" y="20"/>
                  </a:cubicBezTo>
                  <a:cubicBezTo>
                    <a:pt x="24" y="20"/>
                    <a:pt x="24" y="21"/>
                    <a:pt x="24" y="22"/>
                  </a:cubicBezTo>
                  <a:cubicBezTo>
                    <a:pt x="26" y="31"/>
                    <a:pt x="26" y="31"/>
                    <a:pt x="26" y="31"/>
                  </a:cubicBezTo>
                  <a:cubicBezTo>
                    <a:pt x="26" y="33"/>
                    <a:pt x="25" y="35"/>
                    <a:pt x="24" y="35"/>
                  </a:cubicBezTo>
                  <a:cubicBezTo>
                    <a:pt x="16" y="34"/>
                    <a:pt x="16" y="34"/>
                    <a:pt x="16" y="34"/>
                  </a:cubicBezTo>
                  <a:cubicBezTo>
                    <a:pt x="16" y="34"/>
                    <a:pt x="16" y="34"/>
                    <a:pt x="15" y="35"/>
                  </a:cubicBezTo>
                  <a:cubicBezTo>
                    <a:pt x="8" y="44"/>
                    <a:pt x="8" y="44"/>
                    <a:pt x="8" y="44"/>
                  </a:cubicBezTo>
                  <a:cubicBezTo>
                    <a:pt x="7" y="45"/>
                    <a:pt x="6" y="45"/>
                    <a:pt x="6" y="43"/>
                  </a:cubicBezTo>
                  <a:cubicBezTo>
                    <a:pt x="7" y="32"/>
                    <a:pt x="7" y="32"/>
                    <a:pt x="7" y="32"/>
                  </a:cubicBezTo>
                  <a:cubicBezTo>
                    <a:pt x="7" y="31"/>
                    <a:pt x="7" y="30"/>
                    <a:pt x="7" y="30"/>
                  </a:cubicBezTo>
                  <a:cubicBezTo>
                    <a:pt x="1" y="26"/>
                    <a:pt x="1" y="26"/>
                    <a:pt x="1" y="26"/>
                  </a:cubicBezTo>
                  <a:cubicBezTo>
                    <a:pt x="0" y="25"/>
                    <a:pt x="1" y="23"/>
                    <a:pt x="2" y="22"/>
                  </a:cubicBezTo>
                  <a:cubicBezTo>
                    <a:pt x="10" y="16"/>
                    <a:pt x="10" y="16"/>
                    <a:pt x="10" y="16"/>
                  </a:cubicBezTo>
                  <a:cubicBezTo>
                    <a:pt x="10" y="15"/>
                    <a:pt x="11" y="15"/>
                    <a:pt x="11" y="14"/>
                  </a:cubicBezTo>
                  <a:cubicBezTo>
                    <a:pt x="14" y="3"/>
                    <a:pt x="14" y="3"/>
                    <a:pt x="14" y="3"/>
                  </a:cubicBezTo>
                  <a:cubicBezTo>
                    <a:pt x="15" y="1"/>
                    <a:pt x="17"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2" name="ïṡľïḋé">
              <a:extLst>
                <a:ext uri="{FF2B5EF4-FFF2-40B4-BE49-F238E27FC236}">
                  <a16:creationId xmlns:a16="http://schemas.microsoft.com/office/drawing/2014/main" id="{D0839E5E-5FF7-4398-9B08-049550F8735F}"/>
                </a:ext>
              </a:extLst>
            </p:cNvPr>
            <p:cNvSpPr/>
            <p:nvPr/>
          </p:nvSpPr>
          <p:spPr bwMode="auto">
            <a:xfrm>
              <a:off x="5697538" y="2770188"/>
              <a:ext cx="80963" cy="117475"/>
            </a:xfrm>
            <a:custGeom>
              <a:avLst/>
              <a:gdLst>
                <a:gd name="T0" fmla="*/ 17 w 31"/>
                <a:gd name="T1" fmla="*/ 1 h 45"/>
                <a:gd name="T2" fmla="*/ 21 w 31"/>
                <a:gd name="T3" fmla="*/ 9 h 45"/>
                <a:gd name="T4" fmla="*/ 22 w 31"/>
                <a:gd name="T5" fmla="*/ 9 h 45"/>
                <a:gd name="T6" fmla="*/ 30 w 31"/>
                <a:gd name="T7" fmla="*/ 6 h 45"/>
                <a:gd name="T8" fmla="*/ 31 w 31"/>
                <a:gd name="T9" fmla="*/ 9 h 45"/>
                <a:gd name="T10" fmla="*/ 25 w 31"/>
                <a:gd name="T11" fmla="*/ 20 h 45"/>
                <a:gd name="T12" fmla="*/ 24 w 31"/>
                <a:gd name="T13" fmla="*/ 22 h 45"/>
                <a:gd name="T14" fmla="*/ 26 w 31"/>
                <a:gd name="T15" fmla="*/ 31 h 45"/>
                <a:gd name="T16" fmla="*/ 23 w 31"/>
                <a:gd name="T17" fmla="*/ 35 h 45"/>
                <a:gd name="T18" fmla="*/ 16 w 31"/>
                <a:gd name="T19" fmla="*/ 34 h 45"/>
                <a:gd name="T20" fmla="*/ 15 w 31"/>
                <a:gd name="T21" fmla="*/ 35 h 45"/>
                <a:gd name="T22" fmla="*/ 8 w 31"/>
                <a:gd name="T23" fmla="*/ 44 h 45"/>
                <a:gd name="T24" fmla="*/ 6 w 31"/>
                <a:gd name="T25" fmla="*/ 43 h 45"/>
                <a:gd name="T26" fmla="*/ 7 w 31"/>
                <a:gd name="T27" fmla="*/ 32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3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1" y="9"/>
                    <a:pt x="21" y="9"/>
                    <a:pt x="21" y="9"/>
                  </a:cubicBezTo>
                  <a:cubicBezTo>
                    <a:pt x="21" y="9"/>
                    <a:pt x="21" y="9"/>
                    <a:pt x="22" y="9"/>
                  </a:cubicBezTo>
                  <a:cubicBezTo>
                    <a:pt x="30" y="6"/>
                    <a:pt x="30" y="6"/>
                    <a:pt x="30" y="6"/>
                  </a:cubicBezTo>
                  <a:cubicBezTo>
                    <a:pt x="31" y="5"/>
                    <a:pt x="31" y="7"/>
                    <a:pt x="31" y="9"/>
                  </a:cubicBezTo>
                  <a:cubicBezTo>
                    <a:pt x="25" y="20"/>
                    <a:pt x="25" y="20"/>
                    <a:pt x="25" y="20"/>
                  </a:cubicBezTo>
                  <a:cubicBezTo>
                    <a:pt x="24" y="20"/>
                    <a:pt x="24" y="21"/>
                    <a:pt x="24" y="22"/>
                  </a:cubicBezTo>
                  <a:cubicBezTo>
                    <a:pt x="26" y="31"/>
                    <a:pt x="26" y="31"/>
                    <a:pt x="26" y="31"/>
                  </a:cubicBezTo>
                  <a:cubicBezTo>
                    <a:pt x="26" y="33"/>
                    <a:pt x="25" y="35"/>
                    <a:pt x="23" y="35"/>
                  </a:cubicBezTo>
                  <a:cubicBezTo>
                    <a:pt x="16" y="34"/>
                    <a:pt x="16" y="34"/>
                    <a:pt x="16" y="34"/>
                  </a:cubicBezTo>
                  <a:cubicBezTo>
                    <a:pt x="16" y="34"/>
                    <a:pt x="15" y="34"/>
                    <a:pt x="15" y="35"/>
                  </a:cubicBezTo>
                  <a:cubicBezTo>
                    <a:pt x="8" y="44"/>
                    <a:pt x="8" y="44"/>
                    <a:pt x="8" y="44"/>
                  </a:cubicBezTo>
                  <a:cubicBezTo>
                    <a:pt x="7" y="45"/>
                    <a:pt x="6" y="45"/>
                    <a:pt x="6" y="43"/>
                  </a:cubicBezTo>
                  <a:cubicBezTo>
                    <a:pt x="7" y="32"/>
                    <a:pt x="7" y="32"/>
                    <a:pt x="7" y="32"/>
                  </a:cubicBezTo>
                  <a:cubicBezTo>
                    <a:pt x="7" y="31"/>
                    <a:pt x="7" y="30"/>
                    <a:pt x="7" y="30"/>
                  </a:cubicBezTo>
                  <a:cubicBezTo>
                    <a:pt x="1" y="26"/>
                    <a:pt x="1" y="26"/>
                    <a:pt x="1" y="26"/>
                  </a:cubicBezTo>
                  <a:cubicBezTo>
                    <a:pt x="0" y="25"/>
                    <a:pt x="1" y="23"/>
                    <a:pt x="2" y="22"/>
                  </a:cubicBezTo>
                  <a:cubicBezTo>
                    <a:pt x="10" y="16"/>
                    <a:pt x="10" y="16"/>
                    <a:pt x="10" y="16"/>
                  </a:cubicBezTo>
                  <a:cubicBezTo>
                    <a:pt x="10" y="16"/>
                    <a:pt x="11" y="15"/>
                    <a:pt x="11" y="14"/>
                  </a:cubicBezTo>
                  <a:cubicBezTo>
                    <a:pt x="14" y="3"/>
                    <a:pt x="14" y="3"/>
                    <a:pt x="14" y="3"/>
                  </a:cubicBezTo>
                  <a:cubicBezTo>
                    <a:pt x="15" y="1"/>
                    <a:pt x="17" y="0"/>
                    <a:pt x="17" y="1"/>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3" name="ïşľïḓé">
              <a:extLst>
                <a:ext uri="{FF2B5EF4-FFF2-40B4-BE49-F238E27FC236}">
                  <a16:creationId xmlns:a16="http://schemas.microsoft.com/office/drawing/2014/main" id="{0A359130-9A1F-4CFB-B921-0112172B5E11}"/>
                </a:ext>
              </a:extLst>
            </p:cNvPr>
            <p:cNvSpPr/>
            <p:nvPr/>
          </p:nvSpPr>
          <p:spPr bwMode="auto">
            <a:xfrm>
              <a:off x="5802313" y="2709863"/>
              <a:ext cx="80963" cy="117475"/>
            </a:xfrm>
            <a:custGeom>
              <a:avLst/>
              <a:gdLst>
                <a:gd name="T0" fmla="*/ 17 w 31"/>
                <a:gd name="T1" fmla="*/ 1 h 45"/>
                <a:gd name="T2" fmla="*/ 21 w 31"/>
                <a:gd name="T3" fmla="*/ 9 h 45"/>
                <a:gd name="T4" fmla="*/ 22 w 31"/>
                <a:gd name="T5" fmla="*/ 9 h 45"/>
                <a:gd name="T6" fmla="*/ 30 w 31"/>
                <a:gd name="T7" fmla="*/ 6 h 45"/>
                <a:gd name="T8" fmla="*/ 30 w 31"/>
                <a:gd name="T9" fmla="*/ 9 h 45"/>
                <a:gd name="T10" fmla="*/ 25 w 31"/>
                <a:gd name="T11" fmla="*/ 20 h 45"/>
                <a:gd name="T12" fmla="*/ 24 w 31"/>
                <a:gd name="T13" fmla="*/ 22 h 45"/>
                <a:gd name="T14" fmla="*/ 26 w 31"/>
                <a:gd name="T15" fmla="*/ 32 h 45"/>
                <a:gd name="T16" fmla="*/ 23 w 31"/>
                <a:gd name="T17" fmla="*/ 35 h 45"/>
                <a:gd name="T18" fmla="*/ 16 w 31"/>
                <a:gd name="T19" fmla="*/ 34 h 45"/>
                <a:gd name="T20" fmla="*/ 15 w 31"/>
                <a:gd name="T21" fmla="*/ 35 h 45"/>
                <a:gd name="T22" fmla="*/ 8 w 31"/>
                <a:gd name="T23" fmla="*/ 44 h 45"/>
                <a:gd name="T24" fmla="*/ 6 w 31"/>
                <a:gd name="T25" fmla="*/ 43 h 45"/>
                <a:gd name="T26" fmla="*/ 7 w 31"/>
                <a:gd name="T27" fmla="*/ 32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3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1" y="9"/>
                    <a:pt x="21" y="9"/>
                    <a:pt x="21" y="9"/>
                  </a:cubicBezTo>
                  <a:cubicBezTo>
                    <a:pt x="21" y="9"/>
                    <a:pt x="21" y="9"/>
                    <a:pt x="22" y="9"/>
                  </a:cubicBezTo>
                  <a:cubicBezTo>
                    <a:pt x="30" y="6"/>
                    <a:pt x="30" y="6"/>
                    <a:pt x="30" y="6"/>
                  </a:cubicBezTo>
                  <a:cubicBezTo>
                    <a:pt x="31" y="6"/>
                    <a:pt x="31" y="7"/>
                    <a:pt x="30" y="9"/>
                  </a:cubicBezTo>
                  <a:cubicBezTo>
                    <a:pt x="25" y="20"/>
                    <a:pt x="25" y="20"/>
                    <a:pt x="25" y="20"/>
                  </a:cubicBezTo>
                  <a:cubicBezTo>
                    <a:pt x="24" y="20"/>
                    <a:pt x="24" y="21"/>
                    <a:pt x="24" y="22"/>
                  </a:cubicBezTo>
                  <a:cubicBezTo>
                    <a:pt x="26" y="32"/>
                    <a:pt x="26" y="32"/>
                    <a:pt x="26" y="32"/>
                  </a:cubicBezTo>
                  <a:cubicBezTo>
                    <a:pt x="26" y="33"/>
                    <a:pt x="25" y="35"/>
                    <a:pt x="23" y="35"/>
                  </a:cubicBezTo>
                  <a:cubicBezTo>
                    <a:pt x="16" y="34"/>
                    <a:pt x="16" y="34"/>
                    <a:pt x="16" y="34"/>
                  </a:cubicBezTo>
                  <a:cubicBezTo>
                    <a:pt x="16" y="34"/>
                    <a:pt x="15" y="34"/>
                    <a:pt x="15" y="35"/>
                  </a:cubicBezTo>
                  <a:cubicBezTo>
                    <a:pt x="8" y="44"/>
                    <a:pt x="8" y="44"/>
                    <a:pt x="8" y="44"/>
                  </a:cubicBezTo>
                  <a:cubicBezTo>
                    <a:pt x="7" y="45"/>
                    <a:pt x="5" y="45"/>
                    <a:pt x="6" y="43"/>
                  </a:cubicBezTo>
                  <a:cubicBezTo>
                    <a:pt x="7" y="32"/>
                    <a:pt x="7" y="32"/>
                    <a:pt x="7" y="32"/>
                  </a:cubicBezTo>
                  <a:cubicBezTo>
                    <a:pt x="7" y="31"/>
                    <a:pt x="7" y="31"/>
                    <a:pt x="7" y="30"/>
                  </a:cubicBezTo>
                  <a:cubicBezTo>
                    <a:pt x="1" y="26"/>
                    <a:pt x="1" y="26"/>
                    <a:pt x="1" y="26"/>
                  </a:cubicBezTo>
                  <a:cubicBezTo>
                    <a:pt x="0" y="26"/>
                    <a:pt x="0" y="23"/>
                    <a:pt x="2" y="22"/>
                  </a:cubicBezTo>
                  <a:cubicBezTo>
                    <a:pt x="10" y="16"/>
                    <a:pt x="10" y="16"/>
                    <a:pt x="10" y="16"/>
                  </a:cubicBezTo>
                  <a:cubicBezTo>
                    <a:pt x="10" y="16"/>
                    <a:pt x="11" y="15"/>
                    <a:pt x="11" y="14"/>
                  </a:cubicBezTo>
                  <a:cubicBezTo>
                    <a:pt x="14" y="3"/>
                    <a:pt x="14" y="3"/>
                    <a:pt x="14" y="3"/>
                  </a:cubicBezTo>
                  <a:cubicBezTo>
                    <a:pt x="15" y="1"/>
                    <a:pt x="16" y="0"/>
                    <a:pt x="17" y="1"/>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4" name="ïsļíde">
              <a:extLst>
                <a:ext uri="{FF2B5EF4-FFF2-40B4-BE49-F238E27FC236}">
                  <a16:creationId xmlns:a16="http://schemas.microsoft.com/office/drawing/2014/main" id="{E83E43BC-971D-45BF-943F-A93CC4FE1599}"/>
                </a:ext>
              </a:extLst>
            </p:cNvPr>
            <p:cNvSpPr/>
            <p:nvPr/>
          </p:nvSpPr>
          <p:spPr bwMode="auto">
            <a:xfrm>
              <a:off x="4640263" y="3352800"/>
              <a:ext cx="569913" cy="1001713"/>
            </a:xfrm>
            <a:custGeom>
              <a:avLst/>
              <a:gdLst>
                <a:gd name="T0" fmla="*/ 218 w 218"/>
                <a:gd name="T1" fmla="*/ 20 h 383"/>
                <a:gd name="T2" fmla="*/ 218 w 218"/>
                <a:gd name="T3" fmla="*/ 9 h 383"/>
                <a:gd name="T4" fmla="*/ 204 w 218"/>
                <a:gd name="T5" fmla="*/ 1 h 383"/>
                <a:gd name="T6" fmla="*/ 204 w 218"/>
                <a:gd name="T7" fmla="*/ 1 h 383"/>
                <a:gd name="T8" fmla="*/ 204 w 218"/>
                <a:gd name="T9" fmla="*/ 1 h 383"/>
                <a:gd name="T10" fmla="*/ 204 w 218"/>
                <a:gd name="T11" fmla="*/ 1 h 383"/>
                <a:gd name="T12" fmla="*/ 200 w 218"/>
                <a:gd name="T13" fmla="*/ 1 h 383"/>
                <a:gd name="T14" fmla="*/ 6 w 218"/>
                <a:gd name="T15" fmla="*/ 113 h 383"/>
                <a:gd name="T16" fmla="*/ 0 w 218"/>
                <a:gd name="T17" fmla="*/ 124 h 383"/>
                <a:gd name="T18" fmla="*/ 0 w 218"/>
                <a:gd name="T19" fmla="*/ 371 h 383"/>
                <a:gd name="T20" fmla="*/ 1 w 218"/>
                <a:gd name="T21" fmla="*/ 375 h 383"/>
                <a:gd name="T22" fmla="*/ 1 w 218"/>
                <a:gd name="T23" fmla="*/ 375 h 383"/>
                <a:gd name="T24" fmla="*/ 1 w 218"/>
                <a:gd name="T25" fmla="*/ 375 h 383"/>
                <a:gd name="T26" fmla="*/ 2 w 218"/>
                <a:gd name="T27" fmla="*/ 375 h 383"/>
                <a:gd name="T28" fmla="*/ 15 w 218"/>
                <a:gd name="T29" fmla="*/ 383 h 383"/>
                <a:gd name="T30" fmla="*/ 15 w 218"/>
                <a:gd name="T31" fmla="*/ 369 h 383"/>
                <a:gd name="T32" fmla="*/ 200 w 218"/>
                <a:gd name="T33" fmla="*/ 262 h 383"/>
                <a:gd name="T34" fmla="*/ 206 w 218"/>
                <a:gd name="T35" fmla="*/ 252 h 383"/>
                <a:gd name="T36" fmla="*/ 206 w 218"/>
                <a:gd name="T37" fmla="*/ 20 h 383"/>
                <a:gd name="T38" fmla="*/ 218 w 218"/>
                <a:gd name="T39" fmla="*/ 2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8" h="383">
                  <a:moveTo>
                    <a:pt x="218" y="20"/>
                  </a:moveTo>
                  <a:cubicBezTo>
                    <a:pt x="218" y="9"/>
                    <a:pt x="218" y="9"/>
                    <a:pt x="218" y="9"/>
                  </a:cubicBezTo>
                  <a:cubicBezTo>
                    <a:pt x="204" y="1"/>
                    <a:pt x="204" y="1"/>
                    <a:pt x="204" y="1"/>
                  </a:cubicBezTo>
                  <a:cubicBezTo>
                    <a:pt x="204" y="1"/>
                    <a:pt x="204" y="1"/>
                    <a:pt x="204" y="1"/>
                  </a:cubicBezTo>
                  <a:cubicBezTo>
                    <a:pt x="204" y="1"/>
                    <a:pt x="204" y="1"/>
                    <a:pt x="204" y="1"/>
                  </a:cubicBezTo>
                  <a:cubicBezTo>
                    <a:pt x="204" y="1"/>
                    <a:pt x="204" y="1"/>
                    <a:pt x="204" y="1"/>
                  </a:cubicBezTo>
                  <a:cubicBezTo>
                    <a:pt x="203" y="0"/>
                    <a:pt x="202" y="0"/>
                    <a:pt x="200" y="1"/>
                  </a:cubicBezTo>
                  <a:cubicBezTo>
                    <a:pt x="6" y="113"/>
                    <a:pt x="6" y="113"/>
                    <a:pt x="6" y="113"/>
                  </a:cubicBezTo>
                  <a:cubicBezTo>
                    <a:pt x="2" y="115"/>
                    <a:pt x="0" y="120"/>
                    <a:pt x="0" y="124"/>
                  </a:cubicBezTo>
                  <a:cubicBezTo>
                    <a:pt x="0" y="371"/>
                    <a:pt x="0" y="371"/>
                    <a:pt x="0" y="371"/>
                  </a:cubicBezTo>
                  <a:cubicBezTo>
                    <a:pt x="0" y="373"/>
                    <a:pt x="0" y="374"/>
                    <a:pt x="1" y="375"/>
                  </a:cubicBezTo>
                  <a:cubicBezTo>
                    <a:pt x="1" y="375"/>
                    <a:pt x="1" y="375"/>
                    <a:pt x="1" y="375"/>
                  </a:cubicBezTo>
                  <a:cubicBezTo>
                    <a:pt x="1" y="375"/>
                    <a:pt x="1" y="375"/>
                    <a:pt x="1" y="375"/>
                  </a:cubicBezTo>
                  <a:cubicBezTo>
                    <a:pt x="2" y="375"/>
                    <a:pt x="2" y="375"/>
                    <a:pt x="2" y="375"/>
                  </a:cubicBezTo>
                  <a:cubicBezTo>
                    <a:pt x="15" y="383"/>
                    <a:pt x="15" y="383"/>
                    <a:pt x="15" y="383"/>
                  </a:cubicBezTo>
                  <a:cubicBezTo>
                    <a:pt x="15" y="369"/>
                    <a:pt x="15" y="369"/>
                    <a:pt x="15" y="369"/>
                  </a:cubicBezTo>
                  <a:cubicBezTo>
                    <a:pt x="200" y="262"/>
                    <a:pt x="200" y="262"/>
                    <a:pt x="200" y="262"/>
                  </a:cubicBezTo>
                  <a:cubicBezTo>
                    <a:pt x="203" y="260"/>
                    <a:pt x="206" y="256"/>
                    <a:pt x="206" y="252"/>
                  </a:cubicBezTo>
                  <a:cubicBezTo>
                    <a:pt x="206" y="20"/>
                    <a:pt x="206" y="20"/>
                    <a:pt x="206" y="20"/>
                  </a:cubicBezTo>
                  <a:cubicBezTo>
                    <a:pt x="218" y="20"/>
                    <a:pt x="218" y="20"/>
                    <a:pt x="218" y="20"/>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5" name="îşḷîďé">
              <a:extLst>
                <a:ext uri="{FF2B5EF4-FFF2-40B4-BE49-F238E27FC236}">
                  <a16:creationId xmlns:a16="http://schemas.microsoft.com/office/drawing/2014/main" id="{F25099EA-DE29-431C-AAEC-7B6D8BBAB96A}"/>
                </a:ext>
              </a:extLst>
            </p:cNvPr>
            <p:cNvSpPr/>
            <p:nvPr/>
          </p:nvSpPr>
          <p:spPr bwMode="auto">
            <a:xfrm>
              <a:off x="4645025" y="3352800"/>
              <a:ext cx="565150" cy="334963"/>
            </a:xfrm>
            <a:custGeom>
              <a:avLst/>
              <a:gdLst>
                <a:gd name="T0" fmla="*/ 216 w 216"/>
                <a:gd name="T1" fmla="*/ 9 h 128"/>
                <a:gd name="T2" fmla="*/ 202 w 216"/>
                <a:gd name="T3" fmla="*/ 1 h 128"/>
                <a:gd name="T4" fmla="*/ 202 w 216"/>
                <a:gd name="T5" fmla="*/ 1 h 128"/>
                <a:gd name="T6" fmla="*/ 202 w 216"/>
                <a:gd name="T7" fmla="*/ 1 h 128"/>
                <a:gd name="T8" fmla="*/ 202 w 216"/>
                <a:gd name="T9" fmla="*/ 1 h 128"/>
                <a:gd name="T10" fmla="*/ 198 w 216"/>
                <a:gd name="T11" fmla="*/ 1 h 128"/>
                <a:gd name="T12" fmla="*/ 4 w 216"/>
                <a:gd name="T13" fmla="*/ 113 h 128"/>
                <a:gd name="T14" fmla="*/ 0 w 216"/>
                <a:gd name="T15" fmla="*/ 117 h 128"/>
                <a:gd name="T16" fmla="*/ 20 w 216"/>
                <a:gd name="T17" fmla="*/ 128 h 128"/>
                <a:gd name="T18" fmla="*/ 204 w 216"/>
                <a:gd name="T19" fmla="*/ 24 h 128"/>
                <a:gd name="T20" fmla="*/ 216 w 216"/>
                <a:gd name="T21" fmla="*/ 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128">
                  <a:moveTo>
                    <a:pt x="216" y="9"/>
                  </a:moveTo>
                  <a:cubicBezTo>
                    <a:pt x="202" y="1"/>
                    <a:pt x="202" y="1"/>
                    <a:pt x="202" y="1"/>
                  </a:cubicBezTo>
                  <a:cubicBezTo>
                    <a:pt x="202" y="1"/>
                    <a:pt x="202" y="1"/>
                    <a:pt x="202" y="1"/>
                  </a:cubicBezTo>
                  <a:cubicBezTo>
                    <a:pt x="202" y="1"/>
                    <a:pt x="202" y="1"/>
                    <a:pt x="202" y="1"/>
                  </a:cubicBezTo>
                  <a:cubicBezTo>
                    <a:pt x="202" y="1"/>
                    <a:pt x="202" y="1"/>
                    <a:pt x="202" y="1"/>
                  </a:cubicBezTo>
                  <a:cubicBezTo>
                    <a:pt x="201" y="0"/>
                    <a:pt x="200" y="0"/>
                    <a:pt x="198" y="1"/>
                  </a:cubicBezTo>
                  <a:cubicBezTo>
                    <a:pt x="4" y="113"/>
                    <a:pt x="4" y="113"/>
                    <a:pt x="4" y="113"/>
                  </a:cubicBezTo>
                  <a:cubicBezTo>
                    <a:pt x="2" y="114"/>
                    <a:pt x="1" y="115"/>
                    <a:pt x="0" y="117"/>
                  </a:cubicBezTo>
                  <a:cubicBezTo>
                    <a:pt x="20" y="128"/>
                    <a:pt x="20" y="128"/>
                    <a:pt x="20" y="128"/>
                  </a:cubicBezTo>
                  <a:cubicBezTo>
                    <a:pt x="204" y="24"/>
                    <a:pt x="204" y="24"/>
                    <a:pt x="204" y="24"/>
                  </a:cubicBezTo>
                  <a:lnTo>
                    <a:pt x="216" y="9"/>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6" name="í$ļíḑé">
              <a:extLst>
                <a:ext uri="{FF2B5EF4-FFF2-40B4-BE49-F238E27FC236}">
                  <a16:creationId xmlns:a16="http://schemas.microsoft.com/office/drawing/2014/main" id="{50CA8D0D-68A6-4382-9118-700FC1A903D1}"/>
                </a:ext>
              </a:extLst>
            </p:cNvPr>
            <p:cNvSpPr/>
            <p:nvPr/>
          </p:nvSpPr>
          <p:spPr bwMode="auto">
            <a:xfrm>
              <a:off x="4676775" y="3371850"/>
              <a:ext cx="539750" cy="985838"/>
            </a:xfrm>
            <a:custGeom>
              <a:avLst/>
              <a:gdLst>
                <a:gd name="T0" fmla="*/ 6 w 206"/>
                <a:gd name="T1" fmla="*/ 114 h 377"/>
                <a:gd name="T2" fmla="*/ 200 w 206"/>
                <a:gd name="T3" fmla="*/ 2 h 377"/>
                <a:gd name="T4" fmla="*/ 206 w 206"/>
                <a:gd name="T5" fmla="*/ 6 h 377"/>
                <a:gd name="T6" fmla="*/ 206 w 206"/>
                <a:gd name="T7" fmla="*/ 253 h 377"/>
                <a:gd name="T8" fmla="*/ 200 w 206"/>
                <a:gd name="T9" fmla="*/ 263 h 377"/>
                <a:gd name="T10" fmla="*/ 6 w 206"/>
                <a:gd name="T11" fmla="*/ 375 h 377"/>
                <a:gd name="T12" fmla="*/ 0 w 206"/>
                <a:gd name="T13" fmla="*/ 372 h 377"/>
                <a:gd name="T14" fmla="*/ 0 w 206"/>
                <a:gd name="T15" fmla="*/ 125 h 377"/>
                <a:gd name="T16" fmla="*/ 6 w 206"/>
                <a:gd name="T17" fmla="*/ 114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377">
                  <a:moveTo>
                    <a:pt x="6" y="114"/>
                  </a:moveTo>
                  <a:cubicBezTo>
                    <a:pt x="200" y="2"/>
                    <a:pt x="200" y="2"/>
                    <a:pt x="200" y="2"/>
                  </a:cubicBezTo>
                  <a:cubicBezTo>
                    <a:pt x="203" y="0"/>
                    <a:pt x="206" y="2"/>
                    <a:pt x="206" y="6"/>
                  </a:cubicBezTo>
                  <a:cubicBezTo>
                    <a:pt x="206" y="253"/>
                    <a:pt x="206" y="253"/>
                    <a:pt x="206" y="253"/>
                  </a:cubicBezTo>
                  <a:cubicBezTo>
                    <a:pt x="206" y="257"/>
                    <a:pt x="203" y="261"/>
                    <a:pt x="200" y="263"/>
                  </a:cubicBezTo>
                  <a:cubicBezTo>
                    <a:pt x="6" y="375"/>
                    <a:pt x="6" y="375"/>
                    <a:pt x="6" y="375"/>
                  </a:cubicBezTo>
                  <a:cubicBezTo>
                    <a:pt x="2" y="377"/>
                    <a:pt x="0" y="376"/>
                    <a:pt x="0" y="372"/>
                  </a:cubicBezTo>
                  <a:cubicBezTo>
                    <a:pt x="0" y="125"/>
                    <a:pt x="0" y="125"/>
                    <a:pt x="0" y="125"/>
                  </a:cubicBezTo>
                  <a:cubicBezTo>
                    <a:pt x="0" y="121"/>
                    <a:pt x="2" y="116"/>
                    <a:pt x="6" y="114"/>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7" name="îsḷïḓè">
              <a:extLst>
                <a:ext uri="{FF2B5EF4-FFF2-40B4-BE49-F238E27FC236}">
                  <a16:creationId xmlns:a16="http://schemas.microsoft.com/office/drawing/2014/main" id="{B67AFBCF-C0CC-4D06-9947-4EDA0E5DBE09}"/>
                </a:ext>
              </a:extLst>
            </p:cNvPr>
            <p:cNvSpPr/>
            <p:nvPr/>
          </p:nvSpPr>
          <p:spPr bwMode="auto">
            <a:xfrm>
              <a:off x="5031539" y="3940269"/>
              <a:ext cx="138984" cy="181107"/>
            </a:xfrm>
            <a:custGeom>
              <a:avLst/>
              <a:gdLst>
                <a:gd name="connsiteX0" fmla="*/ 21785 w 138984"/>
                <a:gd name="connsiteY0" fmla="*/ 37 h 181107"/>
                <a:gd name="connsiteX1" fmla="*/ 87982 w 138984"/>
                <a:gd name="connsiteY1" fmla="*/ 42746 h 181107"/>
                <a:gd name="connsiteX2" fmla="*/ 113848 w 138984"/>
                <a:gd name="connsiteY2" fmla="*/ 83696 h 181107"/>
                <a:gd name="connsiteX3" fmla="*/ 138984 w 138984"/>
                <a:gd name="connsiteY3" fmla="*/ 125818 h 181107"/>
                <a:gd name="connsiteX4" fmla="*/ 46537 w 138984"/>
                <a:gd name="connsiteY4" fmla="*/ 181107 h 181107"/>
                <a:gd name="connsiteX5" fmla="*/ 31306 w 138984"/>
                <a:gd name="connsiteY5" fmla="*/ 159419 h 181107"/>
                <a:gd name="connsiteX6" fmla="*/ 12141 w 138984"/>
                <a:gd name="connsiteY6" fmla="*/ 131765 h 181107"/>
                <a:gd name="connsiteX7" fmla="*/ 14757 w 138984"/>
                <a:gd name="connsiteY7" fmla="*/ 855 h 181107"/>
                <a:gd name="connsiteX8" fmla="*/ 21785 w 138984"/>
                <a:gd name="connsiteY8" fmla="*/ 37 h 18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84" h="181107">
                  <a:moveTo>
                    <a:pt x="21785" y="37"/>
                  </a:moveTo>
                  <a:cubicBezTo>
                    <a:pt x="35024" y="-454"/>
                    <a:pt x="64445" y="3473"/>
                    <a:pt x="87982" y="42746"/>
                  </a:cubicBezTo>
                  <a:cubicBezTo>
                    <a:pt x="93867" y="51255"/>
                    <a:pt x="103183" y="66146"/>
                    <a:pt x="113848" y="83696"/>
                  </a:cubicBezTo>
                  <a:lnTo>
                    <a:pt x="138984" y="125818"/>
                  </a:lnTo>
                  <a:lnTo>
                    <a:pt x="46537" y="181107"/>
                  </a:lnTo>
                  <a:lnTo>
                    <a:pt x="31306" y="159419"/>
                  </a:lnTo>
                  <a:cubicBezTo>
                    <a:pt x="19660" y="142728"/>
                    <a:pt x="12141" y="131765"/>
                    <a:pt x="12141" y="131765"/>
                  </a:cubicBezTo>
                  <a:cubicBezTo>
                    <a:pt x="-16626" y="53219"/>
                    <a:pt x="14757" y="855"/>
                    <a:pt x="14757" y="855"/>
                  </a:cubicBezTo>
                  <a:cubicBezTo>
                    <a:pt x="14757" y="855"/>
                    <a:pt x="17372" y="200"/>
                    <a:pt x="21785" y="37"/>
                  </a:cubicBez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8" name="ïšḷîḑê">
              <a:extLst>
                <a:ext uri="{FF2B5EF4-FFF2-40B4-BE49-F238E27FC236}">
                  <a16:creationId xmlns:a16="http://schemas.microsoft.com/office/drawing/2014/main" id="{65A9E694-C7AB-4033-8E90-C033CE1F3E82}"/>
                </a:ext>
              </a:extLst>
            </p:cNvPr>
            <p:cNvSpPr/>
            <p:nvPr/>
          </p:nvSpPr>
          <p:spPr bwMode="auto">
            <a:xfrm>
              <a:off x="4978401" y="3928241"/>
              <a:ext cx="201427" cy="206005"/>
            </a:xfrm>
            <a:custGeom>
              <a:avLst/>
              <a:gdLst>
                <a:gd name="connsiteX0" fmla="*/ 70233 w 201427"/>
                <a:gd name="connsiteY0" fmla="*/ 256 h 206005"/>
                <a:gd name="connsiteX1" fmla="*/ 140465 w 201427"/>
                <a:gd name="connsiteY1" fmla="*/ 42003 h 206005"/>
                <a:gd name="connsiteX2" fmla="*/ 188913 w 201427"/>
                <a:gd name="connsiteY2" fmla="*/ 119952 h 206005"/>
                <a:gd name="connsiteX3" fmla="*/ 201427 w 201427"/>
                <a:gd name="connsiteY3" fmla="*/ 140625 h 206005"/>
                <a:gd name="connsiteX4" fmla="*/ 88941 w 201427"/>
                <a:gd name="connsiteY4" fmla="*/ 206005 h 206005"/>
                <a:gd name="connsiteX5" fmla="*/ 76736 w 201427"/>
                <a:gd name="connsiteY5" fmla="*/ 187260 h 206005"/>
                <a:gd name="connsiteX6" fmla="*/ 41620 w 201427"/>
                <a:gd name="connsiteY6" fmla="*/ 133323 h 206005"/>
                <a:gd name="connsiteX7" fmla="*/ 0 w 201427"/>
                <a:gd name="connsiteY7" fmla="*/ 15911 h 206005"/>
                <a:gd name="connsiteX8" fmla="*/ 70233 w 201427"/>
                <a:gd name="connsiteY8" fmla="*/ 256 h 20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427" h="206005">
                  <a:moveTo>
                    <a:pt x="70233" y="256"/>
                  </a:moveTo>
                  <a:cubicBezTo>
                    <a:pt x="98846" y="256"/>
                    <a:pt x="119656" y="8084"/>
                    <a:pt x="140465" y="42003"/>
                  </a:cubicBezTo>
                  <a:cubicBezTo>
                    <a:pt x="154772" y="64181"/>
                    <a:pt x="173631" y="94838"/>
                    <a:pt x="188913" y="119952"/>
                  </a:cubicBezTo>
                  <a:lnTo>
                    <a:pt x="201427" y="140625"/>
                  </a:lnTo>
                  <a:lnTo>
                    <a:pt x="88941" y="206005"/>
                  </a:lnTo>
                  <a:lnTo>
                    <a:pt x="76736" y="187260"/>
                  </a:lnTo>
                  <a:cubicBezTo>
                    <a:pt x="41620" y="133323"/>
                    <a:pt x="41620" y="133323"/>
                    <a:pt x="41620" y="133323"/>
                  </a:cubicBezTo>
                  <a:cubicBezTo>
                    <a:pt x="0" y="15911"/>
                    <a:pt x="0" y="15911"/>
                    <a:pt x="0" y="15911"/>
                  </a:cubicBezTo>
                  <a:cubicBezTo>
                    <a:pt x="0" y="15911"/>
                    <a:pt x="41620" y="-2353"/>
                    <a:pt x="70233" y="256"/>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9" name="íšḷïḋè">
              <a:extLst>
                <a:ext uri="{FF2B5EF4-FFF2-40B4-BE49-F238E27FC236}">
                  <a16:creationId xmlns:a16="http://schemas.microsoft.com/office/drawing/2014/main" id="{26436C52-B1C1-4BC5-BD4C-F475996821F9}"/>
                </a:ext>
              </a:extLst>
            </p:cNvPr>
            <p:cNvSpPr/>
            <p:nvPr/>
          </p:nvSpPr>
          <p:spPr bwMode="auto">
            <a:xfrm>
              <a:off x="4794250" y="3910013"/>
              <a:ext cx="309563" cy="677863"/>
            </a:xfrm>
            <a:custGeom>
              <a:avLst/>
              <a:gdLst>
                <a:gd name="T0" fmla="*/ 16 w 118"/>
                <a:gd name="T1" fmla="*/ 42 h 259"/>
                <a:gd name="T2" fmla="*/ 4 w 118"/>
                <a:gd name="T3" fmla="*/ 60 h 259"/>
                <a:gd name="T4" fmla="*/ 1 w 118"/>
                <a:gd name="T5" fmla="*/ 85 h 259"/>
                <a:gd name="T6" fmla="*/ 1 w 118"/>
                <a:gd name="T7" fmla="*/ 141 h 259"/>
                <a:gd name="T8" fmla="*/ 0 w 118"/>
                <a:gd name="T9" fmla="*/ 247 h 259"/>
                <a:gd name="T10" fmla="*/ 118 w 118"/>
                <a:gd name="T11" fmla="*/ 206 h 259"/>
                <a:gd name="T12" fmla="*/ 116 w 118"/>
                <a:gd name="T13" fmla="*/ 49 h 259"/>
                <a:gd name="T14" fmla="*/ 116 w 118"/>
                <a:gd name="T15" fmla="*/ 46 h 259"/>
                <a:gd name="T16" fmla="*/ 61 w 118"/>
                <a:gd name="T17" fmla="*/ 15 h 259"/>
                <a:gd name="T18" fmla="*/ 39 w 118"/>
                <a:gd name="T19" fmla="*/ 28 h 259"/>
                <a:gd name="T20" fmla="*/ 16 w 118"/>
                <a:gd name="T21" fmla="*/ 4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259">
                  <a:moveTo>
                    <a:pt x="16" y="42"/>
                  </a:moveTo>
                  <a:cubicBezTo>
                    <a:pt x="11" y="47"/>
                    <a:pt x="7" y="53"/>
                    <a:pt x="4" y="60"/>
                  </a:cubicBezTo>
                  <a:cubicBezTo>
                    <a:pt x="2" y="66"/>
                    <a:pt x="1" y="75"/>
                    <a:pt x="1" y="85"/>
                  </a:cubicBezTo>
                  <a:cubicBezTo>
                    <a:pt x="1" y="141"/>
                    <a:pt x="1" y="141"/>
                    <a:pt x="1" y="141"/>
                  </a:cubicBezTo>
                  <a:cubicBezTo>
                    <a:pt x="0" y="247"/>
                    <a:pt x="0" y="247"/>
                    <a:pt x="0" y="247"/>
                  </a:cubicBezTo>
                  <a:cubicBezTo>
                    <a:pt x="35" y="259"/>
                    <a:pt x="80" y="248"/>
                    <a:pt x="118" y="206"/>
                  </a:cubicBezTo>
                  <a:cubicBezTo>
                    <a:pt x="118" y="206"/>
                    <a:pt x="116" y="71"/>
                    <a:pt x="116" y="49"/>
                  </a:cubicBezTo>
                  <a:cubicBezTo>
                    <a:pt x="116" y="48"/>
                    <a:pt x="116" y="47"/>
                    <a:pt x="116" y="46"/>
                  </a:cubicBezTo>
                  <a:cubicBezTo>
                    <a:pt x="115" y="15"/>
                    <a:pt x="88" y="0"/>
                    <a:pt x="61" y="15"/>
                  </a:cubicBezTo>
                  <a:cubicBezTo>
                    <a:pt x="39" y="28"/>
                    <a:pt x="39" y="28"/>
                    <a:pt x="39" y="28"/>
                  </a:cubicBezTo>
                  <a:cubicBezTo>
                    <a:pt x="16" y="42"/>
                    <a:pt x="16" y="42"/>
                    <a:pt x="16" y="42"/>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0" name="îṥḷïḓe">
              <a:extLst>
                <a:ext uri="{FF2B5EF4-FFF2-40B4-BE49-F238E27FC236}">
                  <a16:creationId xmlns:a16="http://schemas.microsoft.com/office/drawing/2014/main" id="{0970FACD-5CC2-47F4-B37B-E368EFCA8662}"/>
                </a:ext>
              </a:extLst>
            </p:cNvPr>
            <p:cNvSpPr/>
            <p:nvPr/>
          </p:nvSpPr>
          <p:spPr bwMode="auto">
            <a:xfrm>
              <a:off x="4797425" y="3933825"/>
              <a:ext cx="300038" cy="357188"/>
            </a:xfrm>
            <a:custGeom>
              <a:avLst/>
              <a:gdLst>
                <a:gd name="T0" fmla="*/ 81 w 115"/>
                <a:gd name="T1" fmla="*/ 0 h 137"/>
                <a:gd name="T2" fmla="*/ 60 w 115"/>
                <a:gd name="T3" fmla="*/ 6 h 137"/>
                <a:gd name="T4" fmla="*/ 38 w 115"/>
                <a:gd name="T5" fmla="*/ 19 h 137"/>
                <a:gd name="T6" fmla="*/ 15 w 115"/>
                <a:gd name="T7" fmla="*/ 33 h 137"/>
                <a:gd name="T8" fmla="*/ 3 w 115"/>
                <a:gd name="T9" fmla="*/ 51 h 137"/>
                <a:gd name="T10" fmla="*/ 0 w 115"/>
                <a:gd name="T11" fmla="*/ 76 h 137"/>
                <a:gd name="T12" fmla="*/ 0 w 115"/>
                <a:gd name="T13" fmla="*/ 132 h 137"/>
                <a:gd name="T14" fmla="*/ 0 w 115"/>
                <a:gd name="T15" fmla="*/ 137 h 137"/>
                <a:gd name="T16" fmla="*/ 115 w 115"/>
                <a:gd name="T17" fmla="*/ 70 h 137"/>
                <a:gd name="T18" fmla="*/ 115 w 115"/>
                <a:gd name="T19" fmla="*/ 40 h 137"/>
                <a:gd name="T20" fmla="*/ 115 w 115"/>
                <a:gd name="T21" fmla="*/ 37 h 137"/>
                <a:gd name="T22" fmla="*/ 81 w 115"/>
                <a:gd name="T2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137">
                  <a:moveTo>
                    <a:pt x="81" y="0"/>
                  </a:moveTo>
                  <a:cubicBezTo>
                    <a:pt x="74" y="0"/>
                    <a:pt x="67" y="2"/>
                    <a:pt x="60" y="6"/>
                  </a:cubicBezTo>
                  <a:cubicBezTo>
                    <a:pt x="38" y="19"/>
                    <a:pt x="38" y="19"/>
                    <a:pt x="38" y="19"/>
                  </a:cubicBezTo>
                  <a:cubicBezTo>
                    <a:pt x="15" y="33"/>
                    <a:pt x="15" y="33"/>
                    <a:pt x="15" y="33"/>
                  </a:cubicBezTo>
                  <a:cubicBezTo>
                    <a:pt x="10" y="38"/>
                    <a:pt x="6" y="44"/>
                    <a:pt x="3" y="51"/>
                  </a:cubicBezTo>
                  <a:cubicBezTo>
                    <a:pt x="1" y="57"/>
                    <a:pt x="0" y="66"/>
                    <a:pt x="0" y="76"/>
                  </a:cubicBezTo>
                  <a:cubicBezTo>
                    <a:pt x="0" y="132"/>
                    <a:pt x="0" y="132"/>
                    <a:pt x="0" y="132"/>
                  </a:cubicBezTo>
                  <a:cubicBezTo>
                    <a:pt x="0" y="137"/>
                    <a:pt x="0" y="137"/>
                    <a:pt x="0" y="137"/>
                  </a:cubicBezTo>
                  <a:cubicBezTo>
                    <a:pt x="115" y="70"/>
                    <a:pt x="115" y="70"/>
                    <a:pt x="115" y="70"/>
                  </a:cubicBezTo>
                  <a:cubicBezTo>
                    <a:pt x="115" y="56"/>
                    <a:pt x="115" y="45"/>
                    <a:pt x="115" y="40"/>
                  </a:cubicBezTo>
                  <a:cubicBezTo>
                    <a:pt x="115" y="39"/>
                    <a:pt x="115" y="38"/>
                    <a:pt x="115" y="37"/>
                  </a:cubicBezTo>
                  <a:cubicBezTo>
                    <a:pt x="114" y="14"/>
                    <a:pt x="99" y="0"/>
                    <a:pt x="81" y="0"/>
                  </a:cubicBezTo>
                </a:path>
              </a:pathLst>
            </a:custGeom>
            <a:solidFill>
              <a:srgbClr val="A9F2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1" name="isľîḍê">
              <a:extLst>
                <a:ext uri="{FF2B5EF4-FFF2-40B4-BE49-F238E27FC236}">
                  <a16:creationId xmlns:a16="http://schemas.microsoft.com/office/drawing/2014/main" id="{859C6F9C-EF76-4577-90B5-C2D780A4891F}"/>
                </a:ext>
              </a:extLst>
            </p:cNvPr>
            <p:cNvSpPr/>
            <p:nvPr/>
          </p:nvSpPr>
          <p:spPr bwMode="auto">
            <a:xfrm>
              <a:off x="4902200" y="3606800"/>
              <a:ext cx="193675" cy="214313"/>
            </a:xfrm>
            <a:custGeom>
              <a:avLst/>
              <a:gdLst>
                <a:gd name="T0" fmla="*/ 0 w 74"/>
                <a:gd name="T1" fmla="*/ 44 h 82"/>
                <a:gd name="T2" fmla="*/ 37 w 74"/>
                <a:gd name="T3" fmla="*/ 77 h 82"/>
                <a:gd name="T4" fmla="*/ 74 w 74"/>
                <a:gd name="T5" fmla="*/ 24 h 82"/>
                <a:gd name="T6" fmla="*/ 36 w 74"/>
                <a:gd name="T7" fmla="*/ 5 h 82"/>
                <a:gd name="T8" fmla="*/ 0 w 74"/>
                <a:gd name="T9" fmla="*/ 44 h 82"/>
              </a:gdLst>
              <a:ahLst/>
              <a:cxnLst>
                <a:cxn ang="0">
                  <a:pos x="T0" y="T1"/>
                </a:cxn>
                <a:cxn ang="0">
                  <a:pos x="T2" y="T3"/>
                </a:cxn>
                <a:cxn ang="0">
                  <a:pos x="T4" y="T5"/>
                </a:cxn>
                <a:cxn ang="0">
                  <a:pos x="T6" y="T7"/>
                </a:cxn>
                <a:cxn ang="0">
                  <a:pos x="T8" y="T9"/>
                </a:cxn>
              </a:cxnLst>
              <a:rect l="0" t="0" r="r" b="b"/>
              <a:pathLst>
                <a:path w="74" h="82">
                  <a:moveTo>
                    <a:pt x="0" y="44"/>
                  </a:moveTo>
                  <a:cubicBezTo>
                    <a:pt x="0" y="67"/>
                    <a:pt x="16" y="82"/>
                    <a:pt x="37" y="77"/>
                  </a:cubicBezTo>
                  <a:cubicBezTo>
                    <a:pt x="57" y="71"/>
                    <a:pt x="74" y="47"/>
                    <a:pt x="74" y="24"/>
                  </a:cubicBezTo>
                  <a:cubicBezTo>
                    <a:pt x="74" y="0"/>
                    <a:pt x="56" y="0"/>
                    <a:pt x="36" y="5"/>
                  </a:cubicBezTo>
                  <a:cubicBezTo>
                    <a:pt x="15" y="11"/>
                    <a:pt x="0" y="20"/>
                    <a:pt x="0" y="44"/>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2" name="ïṣľïḋé">
              <a:extLst>
                <a:ext uri="{FF2B5EF4-FFF2-40B4-BE49-F238E27FC236}">
                  <a16:creationId xmlns:a16="http://schemas.microsoft.com/office/drawing/2014/main" id="{69966EA9-F12C-43AD-9000-6193BD638FA1}"/>
                </a:ext>
              </a:extLst>
            </p:cNvPr>
            <p:cNvSpPr/>
            <p:nvPr/>
          </p:nvSpPr>
          <p:spPr bwMode="auto">
            <a:xfrm>
              <a:off x="4849813" y="3817938"/>
              <a:ext cx="36513" cy="96838"/>
            </a:xfrm>
            <a:custGeom>
              <a:avLst/>
              <a:gdLst>
                <a:gd name="T0" fmla="*/ 0 w 14"/>
                <a:gd name="T1" fmla="*/ 0 h 37"/>
                <a:gd name="T2" fmla="*/ 8 w 14"/>
                <a:gd name="T3" fmla="*/ 33 h 37"/>
                <a:gd name="T4" fmla="*/ 14 w 14"/>
                <a:gd name="T5" fmla="*/ 37 h 37"/>
                <a:gd name="T6" fmla="*/ 14 w 14"/>
                <a:gd name="T7" fmla="*/ 17 h 37"/>
                <a:gd name="T8" fmla="*/ 0 w 14"/>
                <a:gd name="T9" fmla="*/ 0 h 37"/>
              </a:gdLst>
              <a:ahLst/>
              <a:cxnLst>
                <a:cxn ang="0">
                  <a:pos x="T0" y="T1"/>
                </a:cxn>
                <a:cxn ang="0">
                  <a:pos x="T2" y="T3"/>
                </a:cxn>
                <a:cxn ang="0">
                  <a:pos x="T4" y="T5"/>
                </a:cxn>
                <a:cxn ang="0">
                  <a:pos x="T6" y="T7"/>
                </a:cxn>
                <a:cxn ang="0">
                  <a:pos x="T8" y="T9"/>
                </a:cxn>
              </a:cxnLst>
              <a:rect l="0" t="0" r="r" b="b"/>
              <a:pathLst>
                <a:path w="14" h="37">
                  <a:moveTo>
                    <a:pt x="0" y="0"/>
                  </a:moveTo>
                  <a:cubicBezTo>
                    <a:pt x="0" y="0"/>
                    <a:pt x="6" y="29"/>
                    <a:pt x="8" y="33"/>
                  </a:cubicBezTo>
                  <a:cubicBezTo>
                    <a:pt x="10" y="37"/>
                    <a:pt x="14" y="37"/>
                    <a:pt x="14" y="37"/>
                  </a:cubicBezTo>
                  <a:cubicBezTo>
                    <a:pt x="14" y="17"/>
                    <a:pt x="14" y="17"/>
                    <a:pt x="14" y="17"/>
                  </a:cubicBez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3" name="ïṧľiḑe">
              <a:extLst>
                <a:ext uri="{FF2B5EF4-FFF2-40B4-BE49-F238E27FC236}">
                  <a16:creationId xmlns:a16="http://schemas.microsoft.com/office/drawing/2014/main" id="{02797D09-877C-4CD9-AA4A-76312484FF6A}"/>
                </a:ext>
              </a:extLst>
            </p:cNvPr>
            <p:cNvSpPr/>
            <p:nvPr/>
          </p:nvSpPr>
          <p:spPr bwMode="auto">
            <a:xfrm>
              <a:off x="4829175" y="3703638"/>
              <a:ext cx="46038" cy="114300"/>
            </a:xfrm>
            <a:custGeom>
              <a:avLst/>
              <a:gdLst>
                <a:gd name="T0" fmla="*/ 15 w 18"/>
                <a:gd name="T1" fmla="*/ 0 h 44"/>
                <a:gd name="T2" fmla="*/ 4 w 18"/>
                <a:gd name="T3" fmla="*/ 7 h 44"/>
                <a:gd name="T4" fmla="*/ 8 w 18"/>
                <a:gd name="T5" fmla="*/ 44 h 44"/>
                <a:gd name="T6" fmla="*/ 18 w 18"/>
                <a:gd name="T7" fmla="*/ 43 h 44"/>
                <a:gd name="T8" fmla="*/ 15 w 18"/>
                <a:gd name="T9" fmla="*/ 0 h 44"/>
              </a:gdLst>
              <a:ahLst/>
              <a:cxnLst>
                <a:cxn ang="0">
                  <a:pos x="T0" y="T1"/>
                </a:cxn>
                <a:cxn ang="0">
                  <a:pos x="T2" y="T3"/>
                </a:cxn>
                <a:cxn ang="0">
                  <a:pos x="T4" y="T5"/>
                </a:cxn>
                <a:cxn ang="0">
                  <a:pos x="T6" y="T7"/>
                </a:cxn>
                <a:cxn ang="0">
                  <a:pos x="T8" y="T9"/>
                </a:cxn>
              </a:cxnLst>
              <a:rect l="0" t="0" r="r" b="b"/>
              <a:pathLst>
                <a:path w="18" h="44">
                  <a:moveTo>
                    <a:pt x="15" y="0"/>
                  </a:moveTo>
                  <a:cubicBezTo>
                    <a:pt x="15" y="0"/>
                    <a:pt x="9" y="0"/>
                    <a:pt x="4" y="7"/>
                  </a:cubicBezTo>
                  <a:cubicBezTo>
                    <a:pt x="0" y="13"/>
                    <a:pt x="2" y="29"/>
                    <a:pt x="8" y="44"/>
                  </a:cubicBezTo>
                  <a:cubicBezTo>
                    <a:pt x="18" y="43"/>
                    <a:pt x="18" y="43"/>
                    <a:pt x="18" y="43"/>
                  </a:cubicBezTo>
                  <a:lnTo>
                    <a:pt x="15" y="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4" name="íšľïḍe">
              <a:extLst>
                <a:ext uri="{FF2B5EF4-FFF2-40B4-BE49-F238E27FC236}">
                  <a16:creationId xmlns:a16="http://schemas.microsoft.com/office/drawing/2014/main" id="{962230B9-B384-4060-A182-93D295674521}"/>
                </a:ext>
              </a:extLst>
            </p:cNvPr>
            <p:cNvSpPr/>
            <p:nvPr/>
          </p:nvSpPr>
          <p:spPr bwMode="auto">
            <a:xfrm>
              <a:off x="4814888" y="3587750"/>
              <a:ext cx="268288" cy="452438"/>
            </a:xfrm>
            <a:custGeom>
              <a:avLst/>
              <a:gdLst>
                <a:gd name="T0" fmla="*/ 26 w 102"/>
                <a:gd name="T1" fmla="*/ 86 h 173"/>
                <a:gd name="T2" fmla="*/ 19 w 102"/>
                <a:gd name="T3" fmla="*/ 82 h 173"/>
                <a:gd name="T4" fmla="*/ 4 w 102"/>
                <a:gd name="T5" fmla="*/ 89 h 173"/>
                <a:gd name="T6" fmla="*/ 14 w 102"/>
                <a:gd name="T7" fmla="*/ 112 h 173"/>
                <a:gd name="T8" fmla="*/ 27 w 102"/>
                <a:gd name="T9" fmla="*/ 105 h 173"/>
                <a:gd name="T10" fmla="*/ 27 w 102"/>
                <a:gd name="T11" fmla="*/ 153 h 173"/>
                <a:gd name="T12" fmla="*/ 65 w 102"/>
                <a:gd name="T13" fmla="*/ 140 h 173"/>
                <a:gd name="T14" fmla="*/ 65 w 102"/>
                <a:gd name="T15" fmla="*/ 126 h 173"/>
                <a:gd name="T16" fmla="*/ 80 w 102"/>
                <a:gd name="T17" fmla="*/ 123 h 173"/>
                <a:gd name="T18" fmla="*/ 96 w 102"/>
                <a:gd name="T19" fmla="*/ 99 h 173"/>
                <a:gd name="T20" fmla="*/ 98 w 102"/>
                <a:gd name="T21" fmla="*/ 35 h 173"/>
                <a:gd name="T22" fmla="*/ 39 w 102"/>
                <a:gd name="T23" fmla="*/ 29 h 173"/>
                <a:gd name="T24" fmla="*/ 26 w 102"/>
                <a:gd name="T25" fmla="*/ 8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73">
                  <a:moveTo>
                    <a:pt x="26" y="86"/>
                  </a:moveTo>
                  <a:cubicBezTo>
                    <a:pt x="24" y="88"/>
                    <a:pt x="21" y="84"/>
                    <a:pt x="19" y="82"/>
                  </a:cubicBezTo>
                  <a:cubicBezTo>
                    <a:pt x="16" y="79"/>
                    <a:pt x="8" y="77"/>
                    <a:pt x="4" y="89"/>
                  </a:cubicBezTo>
                  <a:cubicBezTo>
                    <a:pt x="0" y="100"/>
                    <a:pt x="7" y="112"/>
                    <a:pt x="14" y="112"/>
                  </a:cubicBezTo>
                  <a:cubicBezTo>
                    <a:pt x="25" y="113"/>
                    <a:pt x="27" y="105"/>
                    <a:pt x="27" y="105"/>
                  </a:cubicBezTo>
                  <a:cubicBezTo>
                    <a:pt x="27" y="153"/>
                    <a:pt x="27" y="153"/>
                    <a:pt x="27" y="153"/>
                  </a:cubicBezTo>
                  <a:cubicBezTo>
                    <a:pt x="47" y="173"/>
                    <a:pt x="80" y="149"/>
                    <a:pt x="65" y="140"/>
                  </a:cubicBezTo>
                  <a:cubicBezTo>
                    <a:pt x="65" y="126"/>
                    <a:pt x="65" y="126"/>
                    <a:pt x="65" y="126"/>
                  </a:cubicBezTo>
                  <a:cubicBezTo>
                    <a:pt x="65" y="126"/>
                    <a:pt x="75" y="125"/>
                    <a:pt x="80" y="123"/>
                  </a:cubicBezTo>
                  <a:cubicBezTo>
                    <a:pt x="88" y="119"/>
                    <a:pt x="94" y="110"/>
                    <a:pt x="96" y="99"/>
                  </a:cubicBezTo>
                  <a:cubicBezTo>
                    <a:pt x="100" y="81"/>
                    <a:pt x="102" y="67"/>
                    <a:pt x="98" y="35"/>
                  </a:cubicBezTo>
                  <a:cubicBezTo>
                    <a:pt x="95" y="0"/>
                    <a:pt x="58" y="10"/>
                    <a:pt x="39" y="29"/>
                  </a:cubicBezTo>
                  <a:cubicBezTo>
                    <a:pt x="19" y="49"/>
                    <a:pt x="26" y="86"/>
                    <a:pt x="26" y="86"/>
                  </a:cubicBezTo>
                  <a:close/>
                </a:path>
              </a:pathLst>
            </a:custGeom>
            <a:solidFill>
              <a:srgbClr val="FFBD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5" name="ïṩ1iḑe">
              <a:extLst>
                <a:ext uri="{FF2B5EF4-FFF2-40B4-BE49-F238E27FC236}">
                  <a16:creationId xmlns:a16="http://schemas.microsoft.com/office/drawing/2014/main" id="{D65259E5-DB46-4EB8-A257-D2C24EC9A69A}"/>
                </a:ext>
              </a:extLst>
            </p:cNvPr>
            <p:cNvSpPr/>
            <p:nvPr/>
          </p:nvSpPr>
          <p:spPr bwMode="auto">
            <a:xfrm>
              <a:off x="4859338" y="3565525"/>
              <a:ext cx="238125" cy="258763"/>
            </a:xfrm>
            <a:custGeom>
              <a:avLst/>
              <a:gdLst>
                <a:gd name="T0" fmla="*/ 9 w 91"/>
                <a:gd name="T1" fmla="*/ 99 h 99"/>
                <a:gd name="T2" fmla="*/ 2 w 91"/>
                <a:gd name="T3" fmla="*/ 91 h 99"/>
                <a:gd name="T4" fmla="*/ 1 w 91"/>
                <a:gd name="T5" fmla="*/ 85 h 99"/>
                <a:gd name="T6" fmla="*/ 2 w 91"/>
                <a:gd name="T7" fmla="*/ 63 h 99"/>
                <a:gd name="T8" fmla="*/ 2 w 91"/>
                <a:gd name="T9" fmla="*/ 49 h 99"/>
                <a:gd name="T10" fmla="*/ 3 w 91"/>
                <a:gd name="T11" fmla="*/ 35 h 99"/>
                <a:gd name="T12" fmla="*/ 13 w 91"/>
                <a:gd name="T13" fmla="*/ 20 h 99"/>
                <a:gd name="T14" fmla="*/ 35 w 91"/>
                <a:gd name="T15" fmla="*/ 17 h 99"/>
                <a:gd name="T16" fmla="*/ 40 w 91"/>
                <a:gd name="T17" fmla="*/ 8 h 99"/>
                <a:gd name="T18" fmla="*/ 50 w 91"/>
                <a:gd name="T19" fmla="*/ 6 h 99"/>
                <a:gd name="T20" fmla="*/ 59 w 91"/>
                <a:gd name="T21" fmla="*/ 12 h 99"/>
                <a:gd name="T22" fmla="*/ 72 w 91"/>
                <a:gd name="T23" fmla="*/ 1 h 99"/>
                <a:gd name="T24" fmla="*/ 87 w 91"/>
                <a:gd name="T25" fmla="*/ 6 h 99"/>
                <a:gd name="T26" fmla="*/ 91 w 91"/>
                <a:gd name="T27" fmla="*/ 21 h 99"/>
                <a:gd name="T28" fmla="*/ 90 w 91"/>
                <a:gd name="T29" fmla="*/ 27 h 99"/>
                <a:gd name="T30" fmla="*/ 81 w 91"/>
                <a:gd name="T31" fmla="*/ 39 h 99"/>
                <a:gd name="T32" fmla="*/ 67 w 91"/>
                <a:gd name="T33" fmla="*/ 41 h 99"/>
                <a:gd name="T34" fmla="*/ 65 w 91"/>
                <a:gd name="T35" fmla="*/ 49 h 99"/>
                <a:gd name="T36" fmla="*/ 58 w 91"/>
                <a:gd name="T37" fmla="*/ 55 h 99"/>
                <a:gd name="T38" fmla="*/ 42 w 91"/>
                <a:gd name="T39" fmla="*/ 51 h 99"/>
                <a:gd name="T40" fmla="*/ 34 w 91"/>
                <a:gd name="T41" fmla="*/ 57 h 99"/>
                <a:gd name="T42" fmla="*/ 23 w 91"/>
                <a:gd name="T43" fmla="*/ 56 h 99"/>
                <a:gd name="T44" fmla="*/ 16 w 91"/>
                <a:gd name="T45" fmla="*/ 69 h 99"/>
                <a:gd name="T46" fmla="*/ 9 w 91"/>
                <a:gd name="T4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99">
                  <a:moveTo>
                    <a:pt x="9" y="99"/>
                  </a:moveTo>
                  <a:cubicBezTo>
                    <a:pt x="8" y="99"/>
                    <a:pt x="4" y="93"/>
                    <a:pt x="2" y="91"/>
                  </a:cubicBezTo>
                  <a:cubicBezTo>
                    <a:pt x="1" y="90"/>
                    <a:pt x="1" y="87"/>
                    <a:pt x="1" y="85"/>
                  </a:cubicBezTo>
                  <a:cubicBezTo>
                    <a:pt x="0" y="78"/>
                    <a:pt x="1" y="70"/>
                    <a:pt x="2" y="63"/>
                  </a:cubicBezTo>
                  <a:cubicBezTo>
                    <a:pt x="2" y="58"/>
                    <a:pt x="3" y="54"/>
                    <a:pt x="2" y="49"/>
                  </a:cubicBezTo>
                  <a:cubicBezTo>
                    <a:pt x="1" y="44"/>
                    <a:pt x="1" y="39"/>
                    <a:pt x="3" y="35"/>
                  </a:cubicBezTo>
                  <a:cubicBezTo>
                    <a:pt x="4" y="29"/>
                    <a:pt x="8" y="24"/>
                    <a:pt x="13" y="20"/>
                  </a:cubicBezTo>
                  <a:cubicBezTo>
                    <a:pt x="19" y="16"/>
                    <a:pt x="28" y="15"/>
                    <a:pt x="35" y="17"/>
                  </a:cubicBezTo>
                  <a:cubicBezTo>
                    <a:pt x="35" y="14"/>
                    <a:pt x="37" y="10"/>
                    <a:pt x="40" y="8"/>
                  </a:cubicBezTo>
                  <a:cubicBezTo>
                    <a:pt x="43" y="6"/>
                    <a:pt x="47" y="6"/>
                    <a:pt x="50" y="6"/>
                  </a:cubicBezTo>
                  <a:cubicBezTo>
                    <a:pt x="54" y="7"/>
                    <a:pt x="58" y="8"/>
                    <a:pt x="59" y="12"/>
                  </a:cubicBezTo>
                  <a:cubicBezTo>
                    <a:pt x="61" y="6"/>
                    <a:pt x="67" y="2"/>
                    <a:pt x="72" y="1"/>
                  </a:cubicBezTo>
                  <a:cubicBezTo>
                    <a:pt x="77" y="0"/>
                    <a:pt x="84" y="2"/>
                    <a:pt x="87" y="6"/>
                  </a:cubicBezTo>
                  <a:cubicBezTo>
                    <a:pt x="91" y="9"/>
                    <a:pt x="91" y="16"/>
                    <a:pt x="91" y="21"/>
                  </a:cubicBezTo>
                  <a:cubicBezTo>
                    <a:pt x="91" y="23"/>
                    <a:pt x="91" y="25"/>
                    <a:pt x="90" y="27"/>
                  </a:cubicBezTo>
                  <a:cubicBezTo>
                    <a:pt x="89" y="32"/>
                    <a:pt x="86" y="36"/>
                    <a:pt x="81" y="39"/>
                  </a:cubicBezTo>
                  <a:cubicBezTo>
                    <a:pt x="77" y="41"/>
                    <a:pt x="72" y="42"/>
                    <a:pt x="67" y="41"/>
                  </a:cubicBezTo>
                  <a:cubicBezTo>
                    <a:pt x="68" y="41"/>
                    <a:pt x="65" y="49"/>
                    <a:pt x="65" y="49"/>
                  </a:cubicBezTo>
                  <a:cubicBezTo>
                    <a:pt x="63" y="52"/>
                    <a:pt x="61" y="54"/>
                    <a:pt x="58" y="55"/>
                  </a:cubicBezTo>
                  <a:cubicBezTo>
                    <a:pt x="52" y="57"/>
                    <a:pt x="46" y="55"/>
                    <a:pt x="42" y="51"/>
                  </a:cubicBezTo>
                  <a:cubicBezTo>
                    <a:pt x="41" y="55"/>
                    <a:pt x="37" y="57"/>
                    <a:pt x="34" y="57"/>
                  </a:cubicBezTo>
                  <a:cubicBezTo>
                    <a:pt x="30" y="57"/>
                    <a:pt x="27" y="56"/>
                    <a:pt x="23" y="56"/>
                  </a:cubicBezTo>
                  <a:cubicBezTo>
                    <a:pt x="16" y="55"/>
                    <a:pt x="17" y="65"/>
                    <a:pt x="16" y="69"/>
                  </a:cubicBezTo>
                  <a:cubicBezTo>
                    <a:pt x="15" y="80"/>
                    <a:pt x="13" y="98"/>
                    <a:pt x="9" y="99"/>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6" name="ïṧľîḓé">
              <a:extLst>
                <a:ext uri="{FF2B5EF4-FFF2-40B4-BE49-F238E27FC236}">
                  <a16:creationId xmlns:a16="http://schemas.microsoft.com/office/drawing/2014/main" id="{2828B409-19F7-422E-AAC3-3091F8789BD2}"/>
                </a:ext>
              </a:extLst>
            </p:cNvPr>
            <p:cNvSpPr/>
            <p:nvPr/>
          </p:nvSpPr>
          <p:spPr bwMode="auto">
            <a:xfrm>
              <a:off x="4833938" y="3679825"/>
              <a:ext cx="39688" cy="28575"/>
            </a:xfrm>
            <a:custGeom>
              <a:avLst/>
              <a:gdLst>
                <a:gd name="T0" fmla="*/ 13 w 15"/>
                <a:gd name="T1" fmla="*/ 11 h 11"/>
                <a:gd name="T2" fmla="*/ 0 w 15"/>
                <a:gd name="T3" fmla="*/ 7 h 11"/>
                <a:gd name="T4" fmla="*/ 10 w 15"/>
                <a:gd name="T5" fmla="*/ 1 h 11"/>
                <a:gd name="T6" fmla="*/ 13 w 15"/>
                <a:gd name="T7" fmla="*/ 11 h 11"/>
              </a:gdLst>
              <a:ahLst/>
              <a:cxnLst>
                <a:cxn ang="0">
                  <a:pos x="T0" y="T1"/>
                </a:cxn>
                <a:cxn ang="0">
                  <a:pos x="T2" y="T3"/>
                </a:cxn>
                <a:cxn ang="0">
                  <a:pos x="T4" y="T5"/>
                </a:cxn>
                <a:cxn ang="0">
                  <a:pos x="T6" y="T7"/>
                </a:cxn>
              </a:cxnLst>
              <a:rect l="0" t="0" r="r" b="b"/>
              <a:pathLst>
                <a:path w="15" h="11">
                  <a:moveTo>
                    <a:pt x="13" y="11"/>
                  </a:moveTo>
                  <a:cubicBezTo>
                    <a:pt x="0" y="7"/>
                    <a:pt x="0" y="7"/>
                    <a:pt x="0" y="7"/>
                  </a:cubicBezTo>
                  <a:cubicBezTo>
                    <a:pt x="2" y="2"/>
                    <a:pt x="6" y="0"/>
                    <a:pt x="10" y="1"/>
                  </a:cubicBezTo>
                  <a:cubicBezTo>
                    <a:pt x="13" y="2"/>
                    <a:pt x="15" y="7"/>
                    <a:pt x="13" y="11"/>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7" name="ï$ľîḓê">
              <a:extLst>
                <a:ext uri="{FF2B5EF4-FFF2-40B4-BE49-F238E27FC236}">
                  <a16:creationId xmlns:a16="http://schemas.microsoft.com/office/drawing/2014/main" id="{27242927-6C64-4732-888B-3EDBEF69B3C6}"/>
                </a:ext>
              </a:extLst>
            </p:cNvPr>
            <p:cNvSpPr/>
            <p:nvPr/>
          </p:nvSpPr>
          <p:spPr bwMode="auto">
            <a:xfrm>
              <a:off x="4895850" y="3894138"/>
              <a:ext cx="90488" cy="41275"/>
            </a:xfrm>
            <a:custGeom>
              <a:avLst/>
              <a:gdLst>
                <a:gd name="T0" fmla="*/ 34 w 34"/>
                <a:gd name="T1" fmla="*/ 9 h 16"/>
                <a:gd name="T2" fmla="*/ 9 w 34"/>
                <a:gd name="T3" fmla="*/ 7 h 16"/>
                <a:gd name="T4" fmla="*/ 0 w 34"/>
                <a:gd name="T5" fmla="*/ 0 h 16"/>
                <a:gd name="T6" fmla="*/ 5 w 34"/>
                <a:gd name="T7" fmla="*/ 10 h 16"/>
                <a:gd name="T8" fmla="*/ 34 w 34"/>
                <a:gd name="T9" fmla="*/ 15 h 16"/>
                <a:gd name="T10" fmla="*/ 34 w 34"/>
                <a:gd name="T11" fmla="*/ 9 h 16"/>
              </a:gdLst>
              <a:ahLst/>
              <a:cxnLst>
                <a:cxn ang="0">
                  <a:pos x="T0" y="T1"/>
                </a:cxn>
                <a:cxn ang="0">
                  <a:pos x="T2" y="T3"/>
                </a:cxn>
                <a:cxn ang="0">
                  <a:pos x="T4" y="T5"/>
                </a:cxn>
                <a:cxn ang="0">
                  <a:pos x="T6" y="T7"/>
                </a:cxn>
                <a:cxn ang="0">
                  <a:pos x="T8" y="T9"/>
                </a:cxn>
                <a:cxn ang="0">
                  <a:pos x="T10" y="T11"/>
                </a:cxn>
              </a:cxnLst>
              <a:rect l="0" t="0" r="r" b="b"/>
              <a:pathLst>
                <a:path w="34" h="16">
                  <a:moveTo>
                    <a:pt x="34" y="9"/>
                  </a:moveTo>
                  <a:cubicBezTo>
                    <a:pt x="34" y="9"/>
                    <a:pt x="15" y="10"/>
                    <a:pt x="9" y="7"/>
                  </a:cubicBezTo>
                  <a:cubicBezTo>
                    <a:pt x="4" y="6"/>
                    <a:pt x="1" y="2"/>
                    <a:pt x="0" y="0"/>
                  </a:cubicBezTo>
                  <a:cubicBezTo>
                    <a:pt x="0" y="0"/>
                    <a:pt x="1" y="6"/>
                    <a:pt x="5" y="10"/>
                  </a:cubicBezTo>
                  <a:cubicBezTo>
                    <a:pt x="10" y="16"/>
                    <a:pt x="34" y="15"/>
                    <a:pt x="34" y="15"/>
                  </a:cubicBezTo>
                  <a:lnTo>
                    <a:pt x="34" y="9"/>
                  </a:lnTo>
                  <a:close/>
                </a:path>
              </a:pathLst>
            </a:custGeom>
            <a:solidFill>
              <a:srgbClr val="F290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8" name="íṥḷïďè">
              <a:extLst>
                <a:ext uri="{FF2B5EF4-FFF2-40B4-BE49-F238E27FC236}">
                  <a16:creationId xmlns:a16="http://schemas.microsoft.com/office/drawing/2014/main" id="{AB762CD9-A02E-4771-B5A1-19213844B255}"/>
                </a:ext>
              </a:extLst>
            </p:cNvPr>
            <p:cNvSpPr/>
            <p:nvPr/>
          </p:nvSpPr>
          <p:spPr bwMode="auto">
            <a:xfrm>
              <a:off x="4954588" y="3768725"/>
              <a:ext cx="17463" cy="26988"/>
            </a:xfrm>
            <a:custGeom>
              <a:avLst/>
              <a:gdLst>
                <a:gd name="T0" fmla="*/ 7 w 7"/>
                <a:gd name="T1" fmla="*/ 4 h 10"/>
                <a:gd name="T2" fmla="*/ 4 w 7"/>
                <a:gd name="T3" fmla="*/ 10 h 10"/>
                <a:gd name="T4" fmla="*/ 0 w 7"/>
                <a:gd name="T5" fmla="*/ 6 h 10"/>
                <a:gd name="T6" fmla="*/ 4 w 7"/>
                <a:gd name="T7" fmla="*/ 1 h 10"/>
                <a:gd name="T8" fmla="*/ 7 w 7"/>
                <a:gd name="T9" fmla="*/ 4 h 10"/>
              </a:gdLst>
              <a:ahLst/>
              <a:cxnLst>
                <a:cxn ang="0">
                  <a:pos x="T0" y="T1"/>
                </a:cxn>
                <a:cxn ang="0">
                  <a:pos x="T2" y="T3"/>
                </a:cxn>
                <a:cxn ang="0">
                  <a:pos x="T4" y="T5"/>
                </a:cxn>
                <a:cxn ang="0">
                  <a:pos x="T6" y="T7"/>
                </a:cxn>
                <a:cxn ang="0">
                  <a:pos x="T8" y="T9"/>
                </a:cxn>
              </a:cxnLst>
              <a:rect l="0" t="0" r="r" b="b"/>
              <a:pathLst>
                <a:path w="7" h="10">
                  <a:moveTo>
                    <a:pt x="7" y="4"/>
                  </a:moveTo>
                  <a:cubicBezTo>
                    <a:pt x="7" y="7"/>
                    <a:pt x="6" y="9"/>
                    <a:pt x="4" y="10"/>
                  </a:cubicBezTo>
                  <a:cubicBezTo>
                    <a:pt x="2" y="10"/>
                    <a:pt x="0" y="9"/>
                    <a:pt x="0" y="6"/>
                  </a:cubicBezTo>
                  <a:cubicBezTo>
                    <a:pt x="0" y="4"/>
                    <a:pt x="2" y="1"/>
                    <a:pt x="4" y="1"/>
                  </a:cubicBezTo>
                  <a:cubicBezTo>
                    <a:pt x="6" y="0"/>
                    <a:pt x="7" y="2"/>
                    <a:pt x="7" y="4"/>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9" name="iṩḻîḍê">
              <a:extLst>
                <a:ext uri="{FF2B5EF4-FFF2-40B4-BE49-F238E27FC236}">
                  <a16:creationId xmlns:a16="http://schemas.microsoft.com/office/drawing/2014/main" id="{43CBB1F1-9061-416E-970B-5F4BB288E20D}"/>
                </a:ext>
              </a:extLst>
            </p:cNvPr>
            <p:cNvSpPr/>
            <p:nvPr/>
          </p:nvSpPr>
          <p:spPr bwMode="auto">
            <a:xfrm>
              <a:off x="4933950" y="3729038"/>
              <a:ext cx="22225" cy="26988"/>
            </a:xfrm>
            <a:custGeom>
              <a:avLst/>
              <a:gdLst>
                <a:gd name="T0" fmla="*/ 9 w 9"/>
                <a:gd name="T1" fmla="*/ 3 h 10"/>
                <a:gd name="T2" fmla="*/ 1 w 9"/>
                <a:gd name="T3" fmla="*/ 10 h 10"/>
                <a:gd name="T4" fmla="*/ 3 w 9"/>
                <a:gd name="T5" fmla="*/ 2 h 10"/>
                <a:gd name="T6" fmla="*/ 9 w 9"/>
                <a:gd name="T7" fmla="*/ 3 h 10"/>
              </a:gdLst>
              <a:ahLst/>
              <a:cxnLst>
                <a:cxn ang="0">
                  <a:pos x="T0" y="T1"/>
                </a:cxn>
                <a:cxn ang="0">
                  <a:pos x="T2" y="T3"/>
                </a:cxn>
                <a:cxn ang="0">
                  <a:pos x="T4" y="T5"/>
                </a:cxn>
                <a:cxn ang="0">
                  <a:pos x="T6" y="T7"/>
                </a:cxn>
              </a:cxnLst>
              <a:rect l="0" t="0" r="r" b="b"/>
              <a:pathLst>
                <a:path w="9" h="10">
                  <a:moveTo>
                    <a:pt x="9" y="3"/>
                  </a:moveTo>
                  <a:cubicBezTo>
                    <a:pt x="1" y="10"/>
                    <a:pt x="1" y="10"/>
                    <a:pt x="1" y="10"/>
                  </a:cubicBezTo>
                  <a:cubicBezTo>
                    <a:pt x="0" y="8"/>
                    <a:pt x="1" y="4"/>
                    <a:pt x="3" y="2"/>
                  </a:cubicBezTo>
                  <a:cubicBezTo>
                    <a:pt x="5" y="0"/>
                    <a:pt x="8" y="1"/>
                    <a:pt x="9" y="3"/>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0" name="î$ḷíḓê">
              <a:extLst>
                <a:ext uri="{FF2B5EF4-FFF2-40B4-BE49-F238E27FC236}">
                  <a16:creationId xmlns:a16="http://schemas.microsoft.com/office/drawing/2014/main" id="{DAF86727-37B5-405E-B2CC-6BA1372E32DA}"/>
                </a:ext>
              </a:extLst>
            </p:cNvPr>
            <p:cNvSpPr/>
            <p:nvPr/>
          </p:nvSpPr>
          <p:spPr bwMode="auto">
            <a:xfrm>
              <a:off x="4978400" y="3852863"/>
              <a:ext cx="25400" cy="15875"/>
            </a:xfrm>
            <a:custGeom>
              <a:avLst/>
              <a:gdLst>
                <a:gd name="T0" fmla="*/ 1 w 10"/>
                <a:gd name="T1" fmla="*/ 0 h 6"/>
                <a:gd name="T2" fmla="*/ 10 w 10"/>
                <a:gd name="T3" fmla="*/ 1 h 6"/>
                <a:gd name="T4" fmla="*/ 4 w 10"/>
                <a:gd name="T5" fmla="*/ 6 h 6"/>
                <a:gd name="T6" fmla="*/ 1 w 10"/>
                <a:gd name="T7" fmla="*/ 0 h 6"/>
              </a:gdLst>
              <a:ahLst/>
              <a:cxnLst>
                <a:cxn ang="0">
                  <a:pos x="T0" y="T1"/>
                </a:cxn>
                <a:cxn ang="0">
                  <a:pos x="T2" y="T3"/>
                </a:cxn>
                <a:cxn ang="0">
                  <a:pos x="T4" y="T5"/>
                </a:cxn>
                <a:cxn ang="0">
                  <a:pos x="T6" y="T7"/>
                </a:cxn>
              </a:cxnLst>
              <a:rect l="0" t="0" r="r" b="b"/>
              <a:pathLst>
                <a:path w="10" h="6">
                  <a:moveTo>
                    <a:pt x="1" y="0"/>
                  </a:moveTo>
                  <a:cubicBezTo>
                    <a:pt x="10" y="1"/>
                    <a:pt x="10" y="1"/>
                    <a:pt x="10" y="1"/>
                  </a:cubicBezTo>
                  <a:cubicBezTo>
                    <a:pt x="9" y="4"/>
                    <a:pt x="6" y="6"/>
                    <a:pt x="4" y="6"/>
                  </a:cubicBezTo>
                  <a:cubicBezTo>
                    <a:pt x="2" y="5"/>
                    <a:pt x="0" y="3"/>
                    <a:pt x="1" y="0"/>
                  </a:cubicBezTo>
                  <a:close/>
                </a:path>
              </a:pathLst>
            </a:custGeom>
            <a:solidFill>
              <a:srgbClr val="F290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1" name="ïšḻíďè">
              <a:extLst>
                <a:ext uri="{FF2B5EF4-FFF2-40B4-BE49-F238E27FC236}">
                  <a16:creationId xmlns:a16="http://schemas.microsoft.com/office/drawing/2014/main" id="{48E074D7-681D-4872-92BE-1E07073CEA9C}"/>
                </a:ext>
              </a:extLst>
            </p:cNvPr>
            <p:cNvSpPr/>
            <p:nvPr/>
          </p:nvSpPr>
          <p:spPr bwMode="auto">
            <a:xfrm>
              <a:off x="5043488" y="3695700"/>
              <a:ext cx="23813" cy="23813"/>
            </a:xfrm>
            <a:custGeom>
              <a:avLst/>
              <a:gdLst>
                <a:gd name="T0" fmla="*/ 8 w 9"/>
                <a:gd name="T1" fmla="*/ 9 h 9"/>
                <a:gd name="T2" fmla="*/ 0 w 9"/>
                <a:gd name="T3" fmla="*/ 5 h 9"/>
                <a:gd name="T4" fmla="*/ 7 w 9"/>
                <a:gd name="T5" fmla="*/ 2 h 9"/>
                <a:gd name="T6" fmla="*/ 8 w 9"/>
                <a:gd name="T7" fmla="*/ 9 h 9"/>
              </a:gdLst>
              <a:ahLst/>
              <a:cxnLst>
                <a:cxn ang="0">
                  <a:pos x="T0" y="T1"/>
                </a:cxn>
                <a:cxn ang="0">
                  <a:pos x="T2" y="T3"/>
                </a:cxn>
                <a:cxn ang="0">
                  <a:pos x="T4" y="T5"/>
                </a:cxn>
                <a:cxn ang="0">
                  <a:pos x="T6" y="T7"/>
                </a:cxn>
              </a:cxnLst>
              <a:rect l="0" t="0" r="r" b="b"/>
              <a:pathLst>
                <a:path w="9" h="9">
                  <a:moveTo>
                    <a:pt x="8" y="9"/>
                  </a:moveTo>
                  <a:cubicBezTo>
                    <a:pt x="0" y="5"/>
                    <a:pt x="0" y="5"/>
                    <a:pt x="0" y="5"/>
                  </a:cubicBezTo>
                  <a:cubicBezTo>
                    <a:pt x="2" y="2"/>
                    <a:pt x="5" y="0"/>
                    <a:pt x="7" y="2"/>
                  </a:cubicBezTo>
                  <a:cubicBezTo>
                    <a:pt x="9" y="3"/>
                    <a:pt x="9" y="6"/>
                    <a:pt x="8" y="9"/>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2" name="í$1îḍè">
              <a:extLst>
                <a:ext uri="{FF2B5EF4-FFF2-40B4-BE49-F238E27FC236}">
                  <a16:creationId xmlns:a16="http://schemas.microsoft.com/office/drawing/2014/main" id="{DF6D375C-75F6-4277-A331-C354E1713DBA}"/>
                </a:ext>
              </a:extLst>
            </p:cNvPr>
            <p:cNvSpPr/>
            <p:nvPr/>
          </p:nvSpPr>
          <p:spPr bwMode="auto">
            <a:xfrm>
              <a:off x="5040313" y="3743325"/>
              <a:ext cx="19050" cy="25400"/>
            </a:xfrm>
            <a:custGeom>
              <a:avLst/>
              <a:gdLst>
                <a:gd name="T0" fmla="*/ 7 w 7"/>
                <a:gd name="T1" fmla="*/ 4 h 10"/>
                <a:gd name="T2" fmla="*/ 3 w 7"/>
                <a:gd name="T3" fmla="*/ 10 h 10"/>
                <a:gd name="T4" fmla="*/ 0 w 7"/>
                <a:gd name="T5" fmla="*/ 6 h 10"/>
                <a:gd name="T6" fmla="*/ 3 w 7"/>
                <a:gd name="T7" fmla="*/ 1 h 10"/>
                <a:gd name="T8" fmla="*/ 7 w 7"/>
                <a:gd name="T9" fmla="*/ 4 h 10"/>
              </a:gdLst>
              <a:ahLst/>
              <a:cxnLst>
                <a:cxn ang="0">
                  <a:pos x="T0" y="T1"/>
                </a:cxn>
                <a:cxn ang="0">
                  <a:pos x="T2" y="T3"/>
                </a:cxn>
                <a:cxn ang="0">
                  <a:pos x="T4" y="T5"/>
                </a:cxn>
                <a:cxn ang="0">
                  <a:pos x="T6" y="T7"/>
                </a:cxn>
                <a:cxn ang="0">
                  <a:pos x="T8" y="T9"/>
                </a:cxn>
              </a:cxnLst>
              <a:rect l="0" t="0" r="r" b="b"/>
              <a:pathLst>
                <a:path w="7" h="10">
                  <a:moveTo>
                    <a:pt x="7" y="4"/>
                  </a:moveTo>
                  <a:cubicBezTo>
                    <a:pt x="7" y="7"/>
                    <a:pt x="5" y="9"/>
                    <a:pt x="3" y="10"/>
                  </a:cubicBezTo>
                  <a:cubicBezTo>
                    <a:pt x="1" y="10"/>
                    <a:pt x="0" y="9"/>
                    <a:pt x="0" y="6"/>
                  </a:cubicBezTo>
                  <a:cubicBezTo>
                    <a:pt x="0" y="4"/>
                    <a:pt x="1" y="1"/>
                    <a:pt x="3" y="1"/>
                  </a:cubicBezTo>
                  <a:cubicBezTo>
                    <a:pt x="5" y="0"/>
                    <a:pt x="7" y="2"/>
                    <a:pt x="7" y="4"/>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3" name="ïṧ1îḍê">
              <a:extLst>
                <a:ext uri="{FF2B5EF4-FFF2-40B4-BE49-F238E27FC236}">
                  <a16:creationId xmlns:a16="http://schemas.microsoft.com/office/drawing/2014/main" id="{10DDE512-679A-49C7-9F82-B934AF9FD27E}"/>
                </a:ext>
              </a:extLst>
            </p:cNvPr>
            <p:cNvSpPr/>
            <p:nvPr/>
          </p:nvSpPr>
          <p:spPr bwMode="auto">
            <a:xfrm>
              <a:off x="5006975" y="3756025"/>
              <a:ext cx="36513" cy="68263"/>
            </a:xfrm>
            <a:custGeom>
              <a:avLst/>
              <a:gdLst>
                <a:gd name="T0" fmla="*/ 0 w 23"/>
                <a:gd name="T1" fmla="*/ 0 h 43"/>
                <a:gd name="T2" fmla="*/ 0 w 23"/>
                <a:gd name="T3" fmla="*/ 43 h 43"/>
                <a:gd name="T4" fmla="*/ 23 w 23"/>
                <a:gd name="T5" fmla="*/ 31 h 43"/>
                <a:gd name="T6" fmla="*/ 0 w 23"/>
                <a:gd name="T7" fmla="*/ 0 h 43"/>
              </a:gdLst>
              <a:ahLst/>
              <a:cxnLst>
                <a:cxn ang="0">
                  <a:pos x="T0" y="T1"/>
                </a:cxn>
                <a:cxn ang="0">
                  <a:pos x="T2" y="T3"/>
                </a:cxn>
                <a:cxn ang="0">
                  <a:pos x="T4" y="T5"/>
                </a:cxn>
                <a:cxn ang="0">
                  <a:pos x="T6" y="T7"/>
                </a:cxn>
              </a:cxnLst>
              <a:rect l="0" t="0" r="r" b="b"/>
              <a:pathLst>
                <a:path w="23" h="43">
                  <a:moveTo>
                    <a:pt x="0" y="0"/>
                  </a:moveTo>
                  <a:lnTo>
                    <a:pt x="0" y="43"/>
                  </a:lnTo>
                  <a:lnTo>
                    <a:pt x="23" y="31"/>
                  </a:lnTo>
                  <a:lnTo>
                    <a:pt x="0" y="0"/>
                  </a:lnTo>
                  <a:close/>
                </a:path>
              </a:pathLst>
            </a:custGeom>
            <a:solidFill>
              <a:srgbClr val="F290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4" name="íşļîďe">
              <a:extLst>
                <a:ext uri="{FF2B5EF4-FFF2-40B4-BE49-F238E27FC236}">
                  <a16:creationId xmlns:a16="http://schemas.microsoft.com/office/drawing/2014/main" id="{533ABC53-2CC2-4BD6-9488-67D5189C8F3E}"/>
                </a:ext>
              </a:extLst>
            </p:cNvPr>
            <p:cNvSpPr/>
            <p:nvPr/>
          </p:nvSpPr>
          <p:spPr bwMode="auto">
            <a:xfrm>
              <a:off x="4707341" y="4027488"/>
              <a:ext cx="143268" cy="315608"/>
            </a:xfrm>
            <a:custGeom>
              <a:avLst/>
              <a:gdLst>
                <a:gd name="connsiteX0" fmla="*/ 123170 w 143268"/>
                <a:gd name="connsiteY0" fmla="*/ 0 h 315608"/>
                <a:gd name="connsiteX1" fmla="*/ 125791 w 143268"/>
                <a:gd name="connsiteY1" fmla="*/ 162250 h 315608"/>
                <a:gd name="connsiteX2" fmla="*/ 109069 w 143268"/>
                <a:gd name="connsiteY2" fmla="*/ 225180 h 315608"/>
                <a:gd name="connsiteX3" fmla="*/ 101636 w 143268"/>
                <a:gd name="connsiteY3" fmla="*/ 254823 h 315608"/>
                <a:gd name="connsiteX4" fmla="*/ 0 w 143268"/>
                <a:gd name="connsiteY4" fmla="*/ 315608 h 315608"/>
                <a:gd name="connsiteX5" fmla="*/ 134 w 143268"/>
                <a:gd name="connsiteY5" fmla="*/ 313992 h 315608"/>
                <a:gd name="connsiteX6" fmla="*/ 123170 w 143268"/>
                <a:gd name="connsiteY6" fmla="*/ 0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268" h="315608">
                  <a:moveTo>
                    <a:pt x="123170" y="0"/>
                  </a:moveTo>
                  <a:cubicBezTo>
                    <a:pt x="146756" y="15702"/>
                    <a:pt x="151997" y="99444"/>
                    <a:pt x="125791" y="162250"/>
                  </a:cubicBezTo>
                  <a:cubicBezTo>
                    <a:pt x="125791" y="162250"/>
                    <a:pt x="118420" y="188747"/>
                    <a:pt x="109069" y="225180"/>
                  </a:cubicBezTo>
                  <a:lnTo>
                    <a:pt x="101636" y="254823"/>
                  </a:lnTo>
                  <a:lnTo>
                    <a:pt x="0" y="315608"/>
                  </a:lnTo>
                  <a:lnTo>
                    <a:pt x="134" y="313992"/>
                  </a:lnTo>
                  <a:cubicBezTo>
                    <a:pt x="21416" y="106477"/>
                    <a:pt x="61258" y="25188"/>
                    <a:pt x="123170" y="0"/>
                  </a:cubicBezTo>
                  <a:close/>
                </a:path>
              </a:pathLst>
            </a:custGeom>
            <a:solidFill>
              <a:srgbClr val="FFBD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5" name="iṡľîdé">
              <a:extLst>
                <a:ext uri="{FF2B5EF4-FFF2-40B4-BE49-F238E27FC236}">
                  <a16:creationId xmlns:a16="http://schemas.microsoft.com/office/drawing/2014/main" id="{7655B5F7-1274-4D01-8264-325978EDEABC}"/>
                </a:ext>
              </a:extLst>
            </p:cNvPr>
            <p:cNvSpPr/>
            <p:nvPr/>
          </p:nvSpPr>
          <p:spPr bwMode="auto">
            <a:xfrm>
              <a:off x="4708525" y="4011613"/>
              <a:ext cx="154838" cy="302763"/>
            </a:xfrm>
            <a:custGeom>
              <a:avLst/>
              <a:gdLst>
                <a:gd name="connsiteX0" fmla="*/ 141447 w 154838"/>
                <a:gd name="connsiteY0" fmla="*/ 0 h 302763"/>
                <a:gd name="connsiteX1" fmla="*/ 154544 w 154838"/>
                <a:gd name="connsiteY1" fmla="*/ 81102 h 302763"/>
                <a:gd name="connsiteX2" fmla="*/ 126304 w 154838"/>
                <a:gd name="connsiteY2" fmla="*/ 240042 h 302763"/>
                <a:gd name="connsiteX3" fmla="*/ 122529 w 154838"/>
                <a:gd name="connsiteY3" fmla="*/ 257495 h 302763"/>
                <a:gd name="connsiteX4" fmla="*/ 46838 w 154838"/>
                <a:gd name="connsiteY4" fmla="*/ 302763 h 302763"/>
                <a:gd name="connsiteX5" fmla="*/ 26194 w 154838"/>
                <a:gd name="connsiteY5" fmla="*/ 300209 h 302763"/>
                <a:gd name="connsiteX6" fmla="*/ 0 w 154838"/>
                <a:gd name="connsiteY6" fmla="*/ 282550 h 302763"/>
                <a:gd name="connsiteX7" fmla="*/ 65485 w 154838"/>
                <a:gd name="connsiteY7" fmla="*/ 60173 h 302763"/>
                <a:gd name="connsiteX8" fmla="*/ 141447 w 154838"/>
                <a:gd name="connsiteY8" fmla="*/ 0 h 30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838" h="302763">
                  <a:moveTo>
                    <a:pt x="141447" y="0"/>
                  </a:moveTo>
                  <a:cubicBezTo>
                    <a:pt x="141447" y="0"/>
                    <a:pt x="157163" y="18314"/>
                    <a:pt x="154544" y="81102"/>
                  </a:cubicBezTo>
                  <a:cubicBezTo>
                    <a:pt x="151270" y="118710"/>
                    <a:pt x="136740" y="191065"/>
                    <a:pt x="126304" y="240042"/>
                  </a:cubicBezTo>
                  <a:lnTo>
                    <a:pt x="122529" y="257495"/>
                  </a:lnTo>
                  <a:lnTo>
                    <a:pt x="46838" y="302763"/>
                  </a:lnTo>
                  <a:lnTo>
                    <a:pt x="26194" y="300209"/>
                  </a:lnTo>
                  <a:cubicBezTo>
                    <a:pt x="7858" y="293669"/>
                    <a:pt x="0" y="282550"/>
                    <a:pt x="0" y="282550"/>
                  </a:cubicBezTo>
                  <a:cubicBezTo>
                    <a:pt x="15717" y="164821"/>
                    <a:pt x="41910" y="99416"/>
                    <a:pt x="65485" y="60173"/>
                  </a:cubicBezTo>
                  <a:cubicBezTo>
                    <a:pt x="91679" y="18314"/>
                    <a:pt x="141447" y="0"/>
                    <a:pt x="141447" y="0"/>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6" name="ïṩľíḓê">
              <a:extLst>
                <a:ext uri="{FF2B5EF4-FFF2-40B4-BE49-F238E27FC236}">
                  <a16:creationId xmlns:a16="http://schemas.microsoft.com/office/drawing/2014/main" id="{466EA9E1-3592-401F-B8DE-48361590D5DE}"/>
                </a:ext>
              </a:extLst>
            </p:cNvPr>
            <p:cNvSpPr/>
            <p:nvPr/>
          </p:nvSpPr>
          <p:spPr bwMode="auto">
            <a:xfrm>
              <a:off x="4930775" y="3744913"/>
              <a:ext cx="69850" cy="76200"/>
            </a:xfrm>
            <a:custGeom>
              <a:avLst/>
              <a:gdLst>
                <a:gd name="T0" fmla="*/ 0 w 27"/>
                <a:gd name="T1" fmla="*/ 17 h 29"/>
                <a:gd name="T2" fmla="*/ 12 w 27"/>
                <a:gd name="T3" fmla="*/ 2 h 29"/>
                <a:gd name="T4" fmla="*/ 13 w 27"/>
                <a:gd name="T5" fmla="*/ 2 h 29"/>
                <a:gd name="T6" fmla="*/ 26 w 27"/>
                <a:gd name="T7" fmla="*/ 9 h 29"/>
                <a:gd name="T8" fmla="*/ 15 w 27"/>
                <a:gd name="T9" fmla="*/ 26 h 29"/>
                <a:gd name="T10" fmla="*/ 13 w 27"/>
                <a:gd name="T11" fmla="*/ 26 h 29"/>
                <a:gd name="T12" fmla="*/ 0 w 27"/>
                <a:gd name="T13" fmla="*/ 17 h 29"/>
                <a:gd name="T14" fmla="*/ 12 w 27"/>
                <a:gd name="T15" fmla="*/ 4 h 29"/>
                <a:gd name="T16" fmla="*/ 2 w 27"/>
                <a:gd name="T17" fmla="*/ 19 h 29"/>
                <a:gd name="T18" fmla="*/ 13 w 27"/>
                <a:gd name="T19" fmla="*/ 24 h 29"/>
                <a:gd name="T20" fmla="*/ 14 w 27"/>
                <a:gd name="T21" fmla="*/ 24 h 29"/>
                <a:gd name="T22" fmla="*/ 24 w 27"/>
                <a:gd name="T23" fmla="*/ 12 h 29"/>
                <a:gd name="T24" fmla="*/ 14 w 27"/>
                <a:gd name="T25" fmla="*/ 4 h 29"/>
                <a:gd name="T26" fmla="*/ 12 w 27"/>
                <a:gd name="T27"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9">
                  <a:moveTo>
                    <a:pt x="0" y="17"/>
                  </a:moveTo>
                  <a:cubicBezTo>
                    <a:pt x="0" y="11"/>
                    <a:pt x="6" y="4"/>
                    <a:pt x="12" y="2"/>
                  </a:cubicBezTo>
                  <a:cubicBezTo>
                    <a:pt x="13" y="2"/>
                    <a:pt x="13" y="2"/>
                    <a:pt x="13" y="2"/>
                  </a:cubicBezTo>
                  <a:cubicBezTo>
                    <a:pt x="19" y="0"/>
                    <a:pt x="25" y="3"/>
                    <a:pt x="26" y="9"/>
                  </a:cubicBezTo>
                  <a:cubicBezTo>
                    <a:pt x="27" y="16"/>
                    <a:pt x="22" y="23"/>
                    <a:pt x="15" y="26"/>
                  </a:cubicBezTo>
                  <a:cubicBezTo>
                    <a:pt x="13" y="26"/>
                    <a:pt x="13" y="26"/>
                    <a:pt x="13" y="26"/>
                  </a:cubicBezTo>
                  <a:cubicBezTo>
                    <a:pt x="6" y="29"/>
                    <a:pt x="0" y="24"/>
                    <a:pt x="0" y="17"/>
                  </a:cubicBezTo>
                  <a:close/>
                  <a:moveTo>
                    <a:pt x="12" y="4"/>
                  </a:moveTo>
                  <a:cubicBezTo>
                    <a:pt x="6" y="6"/>
                    <a:pt x="1" y="13"/>
                    <a:pt x="2" y="19"/>
                  </a:cubicBezTo>
                  <a:cubicBezTo>
                    <a:pt x="4" y="24"/>
                    <a:pt x="8" y="26"/>
                    <a:pt x="13" y="24"/>
                  </a:cubicBezTo>
                  <a:cubicBezTo>
                    <a:pt x="14" y="24"/>
                    <a:pt x="14" y="24"/>
                    <a:pt x="14" y="24"/>
                  </a:cubicBezTo>
                  <a:cubicBezTo>
                    <a:pt x="19" y="22"/>
                    <a:pt x="24" y="18"/>
                    <a:pt x="24" y="12"/>
                  </a:cubicBezTo>
                  <a:cubicBezTo>
                    <a:pt x="25" y="6"/>
                    <a:pt x="20" y="2"/>
                    <a:pt x="14" y="4"/>
                  </a:cubicBezTo>
                  <a:lnTo>
                    <a:pt x="12" y="4"/>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7" name="ïsļíḓé">
              <a:extLst>
                <a:ext uri="{FF2B5EF4-FFF2-40B4-BE49-F238E27FC236}">
                  <a16:creationId xmlns:a16="http://schemas.microsoft.com/office/drawing/2014/main" id="{D2517E5E-4039-4F83-9E2E-BE2630D18DFA}"/>
                </a:ext>
              </a:extLst>
            </p:cNvPr>
            <p:cNvSpPr/>
            <p:nvPr/>
          </p:nvSpPr>
          <p:spPr bwMode="auto">
            <a:xfrm>
              <a:off x="5022850" y="3713163"/>
              <a:ext cx="69850" cy="76200"/>
            </a:xfrm>
            <a:custGeom>
              <a:avLst/>
              <a:gdLst>
                <a:gd name="T0" fmla="*/ 0 w 27"/>
                <a:gd name="T1" fmla="*/ 18 h 29"/>
                <a:gd name="T2" fmla="*/ 12 w 27"/>
                <a:gd name="T3" fmla="*/ 3 h 29"/>
                <a:gd name="T4" fmla="*/ 13 w 27"/>
                <a:gd name="T5" fmla="*/ 3 h 29"/>
                <a:gd name="T6" fmla="*/ 26 w 27"/>
                <a:gd name="T7" fmla="*/ 9 h 29"/>
                <a:gd name="T8" fmla="*/ 15 w 27"/>
                <a:gd name="T9" fmla="*/ 26 h 29"/>
                <a:gd name="T10" fmla="*/ 13 w 27"/>
                <a:gd name="T11" fmla="*/ 27 h 29"/>
                <a:gd name="T12" fmla="*/ 0 w 27"/>
                <a:gd name="T13" fmla="*/ 18 h 29"/>
                <a:gd name="T14" fmla="*/ 12 w 27"/>
                <a:gd name="T15" fmla="*/ 5 h 29"/>
                <a:gd name="T16" fmla="*/ 3 w 27"/>
                <a:gd name="T17" fmla="*/ 20 h 29"/>
                <a:gd name="T18" fmla="*/ 13 w 27"/>
                <a:gd name="T19" fmla="*/ 25 h 29"/>
                <a:gd name="T20" fmla="*/ 14 w 27"/>
                <a:gd name="T21" fmla="*/ 24 h 29"/>
                <a:gd name="T22" fmla="*/ 24 w 27"/>
                <a:gd name="T23" fmla="*/ 13 h 29"/>
                <a:gd name="T24" fmla="*/ 14 w 27"/>
                <a:gd name="T25" fmla="*/ 4 h 29"/>
                <a:gd name="T26" fmla="*/ 12 w 27"/>
                <a:gd name="T27"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9">
                  <a:moveTo>
                    <a:pt x="0" y="18"/>
                  </a:moveTo>
                  <a:cubicBezTo>
                    <a:pt x="0" y="11"/>
                    <a:pt x="6" y="5"/>
                    <a:pt x="12" y="3"/>
                  </a:cubicBezTo>
                  <a:cubicBezTo>
                    <a:pt x="13" y="3"/>
                    <a:pt x="13" y="3"/>
                    <a:pt x="13" y="3"/>
                  </a:cubicBezTo>
                  <a:cubicBezTo>
                    <a:pt x="19" y="0"/>
                    <a:pt x="25" y="3"/>
                    <a:pt x="26" y="9"/>
                  </a:cubicBezTo>
                  <a:cubicBezTo>
                    <a:pt x="27" y="16"/>
                    <a:pt x="22" y="24"/>
                    <a:pt x="15" y="26"/>
                  </a:cubicBezTo>
                  <a:cubicBezTo>
                    <a:pt x="13" y="27"/>
                    <a:pt x="13" y="27"/>
                    <a:pt x="13" y="27"/>
                  </a:cubicBezTo>
                  <a:cubicBezTo>
                    <a:pt x="6" y="29"/>
                    <a:pt x="0" y="25"/>
                    <a:pt x="0" y="18"/>
                  </a:cubicBezTo>
                  <a:close/>
                  <a:moveTo>
                    <a:pt x="12" y="5"/>
                  </a:moveTo>
                  <a:cubicBezTo>
                    <a:pt x="6" y="7"/>
                    <a:pt x="1" y="14"/>
                    <a:pt x="3" y="20"/>
                  </a:cubicBezTo>
                  <a:cubicBezTo>
                    <a:pt x="4" y="25"/>
                    <a:pt x="8" y="26"/>
                    <a:pt x="13" y="25"/>
                  </a:cubicBezTo>
                  <a:cubicBezTo>
                    <a:pt x="14" y="24"/>
                    <a:pt x="14" y="24"/>
                    <a:pt x="14" y="24"/>
                  </a:cubicBezTo>
                  <a:cubicBezTo>
                    <a:pt x="19" y="23"/>
                    <a:pt x="24" y="18"/>
                    <a:pt x="24" y="13"/>
                  </a:cubicBezTo>
                  <a:cubicBezTo>
                    <a:pt x="25" y="6"/>
                    <a:pt x="20" y="2"/>
                    <a:pt x="14" y="4"/>
                  </a:cubicBezTo>
                  <a:lnTo>
                    <a:pt x="12" y="5"/>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8" name="íṡ1îḓé">
              <a:extLst>
                <a:ext uri="{FF2B5EF4-FFF2-40B4-BE49-F238E27FC236}">
                  <a16:creationId xmlns:a16="http://schemas.microsoft.com/office/drawing/2014/main" id="{2B9648BE-4C12-4C02-B98B-180D6A467E0E}"/>
                </a:ext>
              </a:extLst>
            </p:cNvPr>
            <p:cNvSpPr/>
            <p:nvPr/>
          </p:nvSpPr>
          <p:spPr bwMode="auto">
            <a:xfrm>
              <a:off x="4991100" y="3744913"/>
              <a:ext cx="39688" cy="19050"/>
            </a:xfrm>
            <a:custGeom>
              <a:avLst/>
              <a:gdLst>
                <a:gd name="T0" fmla="*/ 2 w 15"/>
                <a:gd name="T1" fmla="*/ 6 h 7"/>
                <a:gd name="T2" fmla="*/ 7 w 15"/>
                <a:gd name="T3" fmla="*/ 3 h 7"/>
                <a:gd name="T4" fmla="*/ 13 w 15"/>
                <a:gd name="T5" fmla="*/ 3 h 7"/>
                <a:gd name="T6" fmla="*/ 15 w 15"/>
                <a:gd name="T7" fmla="*/ 1 h 7"/>
                <a:gd name="T8" fmla="*/ 7 w 15"/>
                <a:gd name="T9" fmla="*/ 1 h 7"/>
                <a:gd name="T10" fmla="*/ 1 w 15"/>
                <a:gd name="T11" fmla="*/ 5 h 7"/>
                <a:gd name="T12" fmla="*/ 2 w 15"/>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15" h="7">
                  <a:moveTo>
                    <a:pt x="2" y="6"/>
                  </a:moveTo>
                  <a:cubicBezTo>
                    <a:pt x="3" y="5"/>
                    <a:pt x="5" y="4"/>
                    <a:pt x="7" y="3"/>
                  </a:cubicBezTo>
                  <a:cubicBezTo>
                    <a:pt x="10" y="2"/>
                    <a:pt x="12" y="2"/>
                    <a:pt x="13" y="3"/>
                  </a:cubicBezTo>
                  <a:cubicBezTo>
                    <a:pt x="15" y="1"/>
                    <a:pt x="15" y="1"/>
                    <a:pt x="15" y="1"/>
                  </a:cubicBezTo>
                  <a:cubicBezTo>
                    <a:pt x="13" y="0"/>
                    <a:pt x="10" y="0"/>
                    <a:pt x="7" y="1"/>
                  </a:cubicBezTo>
                  <a:cubicBezTo>
                    <a:pt x="5" y="2"/>
                    <a:pt x="2" y="3"/>
                    <a:pt x="1" y="5"/>
                  </a:cubicBezTo>
                  <a:cubicBezTo>
                    <a:pt x="0" y="6"/>
                    <a:pt x="2" y="7"/>
                    <a:pt x="2" y="6"/>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9" name="îsḷïdê">
              <a:extLst>
                <a:ext uri="{FF2B5EF4-FFF2-40B4-BE49-F238E27FC236}">
                  <a16:creationId xmlns:a16="http://schemas.microsoft.com/office/drawing/2014/main" id="{EBE8D6C1-1927-4BF1-8112-5A0411F76512}"/>
                </a:ext>
              </a:extLst>
            </p:cNvPr>
            <p:cNvSpPr/>
            <p:nvPr/>
          </p:nvSpPr>
          <p:spPr bwMode="auto">
            <a:xfrm>
              <a:off x="4867275" y="3784600"/>
              <a:ext cx="66675" cy="25400"/>
            </a:xfrm>
            <a:custGeom>
              <a:avLst/>
              <a:gdLst>
                <a:gd name="T0" fmla="*/ 2 w 25"/>
                <a:gd name="T1" fmla="*/ 10 h 10"/>
                <a:gd name="T2" fmla="*/ 25 w 25"/>
                <a:gd name="T3" fmla="*/ 2 h 10"/>
                <a:gd name="T4" fmla="*/ 25 w 25"/>
                <a:gd name="T5" fmla="*/ 0 h 10"/>
                <a:gd name="T6" fmla="*/ 0 w 25"/>
                <a:gd name="T7" fmla="*/ 8 h 10"/>
                <a:gd name="T8" fmla="*/ 2 w 25"/>
                <a:gd name="T9" fmla="*/ 10 h 10"/>
              </a:gdLst>
              <a:ahLst/>
              <a:cxnLst>
                <a:cxn ang="0">
                  <a:pos x="T0" y="T1"/>
                </a:cxn>
                <a:cxn ang="0">
                  <a:pos x="T2" y="T3"/>
                </a:cxn>
                <a:cxn ang="0">
                  <a:pos x="T4" y="T5"/>
                </a:cxn>
                <a:cxn ang="0">
                  <a:pos x="T6" y="T7"/>
                </a:cxn>
                <a:cxn ang="0">
                  <a:pos x="T8" y="T9"/>
                </a:cxn>
              </a:cxnLst>
              <a:rect l="0" t="0" r="r" b="b"/>
              <a:pathLst>
                <a:path w="25" h="10">
                  <a:moveTo>
                    <a:pt x="2" y="10"/>
                  </a:moveTo>
                  <a:cubicBezTo>
                    <a:pt x="25" y="2"/>
                    <a:pt x="25" y="2"/>
                    <a:pt x="25" y="2"/>
                  </a:cubicBezTo>
                  <a:cubicBezTo>
                    <a:pt x="25" y="0"/>
                    <a:pt x="25" y="0"/>
                    <a:pt x="25" y="0"/>
                  </a:cubicBezTo>
                  <a:cubicBezTo>
                    <a:pt x="0" y="8"/>
                    <a:pt x="0" y="8"/>
                    <a:pt x="0" y="8"/>
                  </a:cubicBezTo>
                  <a:cubicBezTo>
                    <a:pt x="1" y="9"/>
                    <a:pt x="1" y="9"/>
                    <a:pt x="2" y="10"/>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0" name="íśḻïḋé">
              <a:extLst>
                <a:ext uri="{FF2B5EF4-FFF2-40B4-BE49-F238E27FC236}">
                  <a16:creationId xmlns:a16="http://schemas.microsoft.com/office/drawing/2014/main" id="{0F312070-4A21-4B58-8062-4293E2F24B61}"/>
                </a:ext>
              </a:extLst>
            </p:cNvPr>
            <p:cNvSpPr/>
            <p:nvPr/>
          </p:nvSpPr>
          <p:spPr bwMode="auto">
            <a:xfrm>
              <a:off x="4640263" y="4124325"/>
              <a:ext cx="569913" cy="508000"/>
            </a:xfrm>
            <a:custGeom>
              <a:avLst/>
              <a:gdLst>
                <a:gd name="T0" fmla="*/ 218 w 218"/>
                <a:gd name="T1" fmla="*/ 20 h 194"/>
                <a:gd name="T2" fmla="*/ 218 w 218"/>
                <a:gd name="T3" fmla="*/ 9 h 194"/>
                <a:gd name="T4" fmla="*/ 204 w 218"/>
                <a:gd name="T5" fmla="*/ 1 h 194"/>
                <a:gd name="T6" fmla="*/ 204 w 218"/>
                <a:gd name="T7" fmla="*/ 1 h 194"/>
                <a:gd name="T8" fmla="*/ 204 w 218"/>
                <a:gd name="T9" fmla="*/ 1 h 194"/>
                <a:gd name="T10" fmla="*/ 204 w 218"/>
                <a:gd name="T11" fmla="*/ 1 h 194"/>
                <a:gd name="T12" fmla="*/ 200 w 218"/>
                <a:gd name="T13" fmla="*/ 1 h 194"/>
                <a:gd name="T14" fmla="*/ 6 w 218"/>
                <a:gd name="T15" fmla="*/ 113 h 194"/>
                <a:gd name="T16" fmla="*/ 0 w 218"/>
                <a:gd name="T17" fmla="*/ 124 h 194"/>
                <a:gd name="T18" fmla="*/ 0 w 218"/>
                <a:gd name="T19" fmla="*/ 182 h 194"/>
                <a:gd name="T20" fmla="*/ 1 w 218"/>
                <a:gd name="T21" fmla="*/ 186 h 194"/>
                <a:gd name="T22" fmla="*/ 1 w 218"/>
                <a:gd name="T23" fmla="*/ 186 h 194"/>
                <a:gd name="T24" fmla="*/ 1 w 218"/>
                <a:gd name="T25" fmla="*/ 186 h 194"/>
                <a:gd name="T26" fmla="*/ 2 w 218"/>
                <a:gd name="T27" fmla="*/ 186 h 194"/>
                <a:gd name="T28" fmla="*/ 15 w 218"/>
                <a:gd name="T29" fmla="*/ 194 h 194"/>
                <a:gd name="T30" fmla="*/ 15 w 218"/>
                <a:gd name="T31" fmla="*/ 180 h 194"/>
                <a:gd name="T32" fmla="*/ 200 w 218"/>
                <a:gd name="T33" fmla="*/ 74 h 194"/>
                <a:gd name="T34" fmla="*/ 206 w 218"/>
                <a:gd name="T35" fmla="*/ 63 h 194"/>
                <a:gd name="T36" fmla="*/ 206 w 218"/>
                <a:gd name="T37" fmla="*/ 20 h 194"/>
                <a:gd name="T38" fmla="*/ 218 w 218"/>
                <a:gd name="T39" fmla="*/ 2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8" h="194">
                  <a:moveTo>
                    <a:pt x="218" y="20"/>
                  </a:moveTo>
                  <a:cubicBezTo>
                    <a:pt x="218" y="9"/>
                    <a:pt x="218" y="9"/>
                    <a:pt x="218" y="9"/>
                  </a:cubicBezTo>
                  <a:cubicBezTo>
                    <a:pt x="204" y="1"/>
                    <a:pt x="204" y="1"/>
                    <a:pt x="204" y="1"/>
                  </a:cubicBezTo>
                  <a:cubicBezTo>
                    <a:pt x="204" y="1"/>
                    <a:pt x="204" y="1"/>
                    <a:pt x="204" y="1"/>
                  </a:cubicBezTo>
                  <a:cubicBezTo>
                    <a:pt x="204" y="1"/>
                    <a:pt x="204" y="1"/>
                    <a:pt x="204" y="1"/>
                  </a:cubicBezTo>
                  <a:cubicBezTo>
                    <a:pt x="204" y="1"/>
                    <a:pt x="204" y="1"/>
                    <a:pt x="204" y="1"/>
                  </a:cubicBezTo>
                  <a:cubicBezTo>
                    <a:pt x="203" y="0"/>
                    <a:pt x="202" y="0"/>
                    <a:pt x="200" y="1"/>
                  </a:cubicBezTo>
                  <a:cubicBezTo>
                    <a:pt x="6" y="113"/>
                    <a:pt x="6" y="113"/>
                    <a:pt x="6" y="113"/>
                  </a:cubicBezTo>
                  <a:cubicBezTo>
                    <a:pt x="2" y="115"/>
                    <a:pt x="0" y="120"/>
                    <a:pt x="0" y="124"/>
                  </a:cubicBezTo>
                  <a:cubicBezTo>
                    <a:pt x="0" y="182"/>
                    <a:pt x="0" y="182"/>
                    <a:pt x="0" y="182"/>
                  </a:cubicBezTo>
                  <a:cubicBezTo>
                    <a:pt x="0" y="184"/>
                    <a:pt x="0" y="185"/>
                    <a:pt x="1" y="186"/>
                  </a:cubicBezTo>
                  <a:cubicBezTo>
                    <a:pt x="1" y="186"/>
                    <a:pt x="1" y="186"/>
                    <a:pt x="1" y="186"/>
                  </a:cubicBezTo>
                  <a:cubicBezTo>
                    <a:pt x="1" y="186"/>
                    <a:pt x="1" y="186"/>
                    <a:pt x="1" y="186"/>
                  </a:cubicBezTo>
                  <a:cubicBezTo>
                    <a:pt x="2" y="186"/>
                    <a:pt x="2" y="186"/>
                    <a:pt x="2" y="186"/>
                  </a:cubicBezTo>
                  <a:cubicBezTo>
                    <a:pt x="15" y="194"/>
                    <a:pt x="15" y="194"/>
                    <a:pt x="15" y="194"/>
                  </a:cubicBezTo>
                  <a:cubicBezTo>
                    <a:pt x="15" y="180"/>
                    <a:pt x="15" y="180"/>
                    <a:pt x="15" y="180"/>
                  </a:cubicBezTo>
                  <a:cubicBezTo>
                    <a:pt x="200" y="74"/>
                    <a:pt x="200" y="74"/>
                    <a:pt x="200" y="74"/>
                  </a:cubicBezTo>
                  <a:cubicBezTo>
                    <a:pt x="203" y="72"/>
                    <a:pt x="206" y="67"/>
                    <a:pt x="206" y="63"/>
                  </a:cubicBezTo>
                  <a:cubicBezTo>
                    <a:pt x="206" y="20"/>
                    <a:pt x="206" y="20"/>
                    <a:pt x="206" y="20"/>
                  </a:cubicBezTo>
                  <a:lnTo>
                    <a:pt x="218" y="2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1" name="iṧ1íḓê">
              <a:extLst>
                <a:ext uri="{FF2B5EF4-FFF2-40B4-BE49-F238E27FC236}">
                  <a16:creationId xmlns:a16="http://schemas.microsoft.com/office/drawing/2014/main" id="{D5200AAB-2ED5-4B61-AFAA-1616C3072787}"/>
                </a:ext>
              </a:extLst>
            </p:cNvPr>
            <p:cNvSpPr/>
            <p:nvPr/>
          </p:nvSpPr>
          <p:spPr bwMode="auto">
            <a:xfrm>
              <a:off x="4645025" y="4124325"/>
              <a:ext cx="565150" cy="334963"/>
            </a:xfrm>
            <a:custGeom>
              <a:avLst/>
              <a:gdLst>
                <a:gd name="T0" fmla="*/ 216 w 216"/>
                <a:gd name="T1" fmla="*/ 9 h 128"/>
                <a:gd name="T2" fmla="*/ 202 w 216"/>
                <a:gd name="T3" fmla="*/ 1 h 128"/>
                <a:gd name="T4" fmla="*/ 202 w 216"/>
                <a:gd name="T5" fmla="*/ 1 h 128"/>
                <a:gd name="T6" fmla="*/ 202 w 216"/>
                <a:gd name="T7" fmla="*/ 1 h 128"/>
                <a:gd name="T8" fmla="*/ 202 w 216"/>
                <a:gd name="T9" fmla="*/ 1 h 128"/>
                <a:gd name="T10" fmla="*/ 198 w 216"/>
                <a:gd name="T11" fmla="*/ 1 h 128"/>
                <a:gd name="T12" fmla="*/ 4 w 216"/>
                <a:gd name="T13" fmla="*/ 113 h 128"/>
                <a:gd name="T14" fmla="*/ 0 w 216"/>
                <a:gd name="T15" fmla="*/ 117 h 128"/>
                <a:gd name="T16" fmla="*/ 20 w 216"/>
                <a:gd name="T17" fmla="*/ 128 h 128"/>
                <a:gd name="T18" fmla="*/ 204 w 216"/>
                <a:gd name="T19" fmla="*/ 24 h 128"/>
                <a:gd name="T20" fmla="*/ 216 w 216"/>
                <a:gd name="T21" fmla="*/ 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128">
                  <a:moveTo>
                    <a:pt x="216" y="9"/>
                  </a:moveTo>
                  <a:cubicBezTo>
                    <a:pt x="202" y="1"/>
                    <a:pt x="202" y="1"/>
                    <a:pt x="202" y="1"/>
                  </a:cubicBezTo>
                  <a:cubicBezTo>
                    <a:pt x="202" y="1"/>
                    <a:pt x="202" y="1"/>
                    <a:pt x="202" y="1"/>
                  </a:cubicBezTo>
                  <a:cubicBezTo>
                    <a:pt x="202" y="1"/>
                    <a:pt x="202" y="1"/>
                    <a:pt x="202" y="1"/>
                  </a:cubicBezTo>
                  <a:cubicBezTo>
                    <a:pt x="202" y="1"/>
                    <a:pt x="202" y="1"/>
                    <a:pt x="202" y="1"/>
                  </a:cubicBezTo>
                  <a:cubicBezTo>
                    <a:pt x="201" y="0"/>
                    <a:pt x="200" y="0"/>
                    <a:pt x="198" y="1"/>
                  </a:cubicBezTo>
                  <a:cubicBezTo>
                    <a:pt x="4" y="113"/>
                    <a:pt x="4" y="113"/>
                    <a:pt x="4" y="113"/>
                  </a:cubicBezTo>
                  <a:cubicBezTo>
                    <a:pt x="2" y="114"/>
                    <a:pt x="1" y="115"/>
                    <a:pt x="0" y="117"/>
                  </a:cubicBezTo>
                  <a:cubicBezTo>
                    <a:pt x="20" y="128"/>
                    <a:pt x="20" y="128"/>
                    <a:pt x="20" y="128"/>
                  </a:cubicBezTo>
                  <a:cubicBezTo>
                    <a:pt x="204" y="24"/>
                    <a:pt x="204" y="24"/>
                    <a:pt x="204" y="24"/>
                  </a:cubicBezTo>
                  <a:lnTo>
                    <a:pt x="216" y="9"/>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2" name="ïṩ1íḑè">
              <a:extLst>
                <a:ext uri="{FF2B5EF4-FFF2-40B4-BE49-F238E27FC236}">
                  <a16:creationId xmlns:a16="http://schemas.microsoft.com/office/drawing/2014/main" id="{ADCB9102-7968-4273-9E42-FA2793EF167A}"/>
                </a:ext>
              </a:extLst>
            </p:cNvPr>
            <p:cNvSpPr/>
            <p:nvPr/>
          </p:nvSpPr>
          <p:spPr bwMode="auto">
            <a:xfrm>
              <a:off x="4676775" y="4143375"/>
              <a:ext cx="539750" cy="490538"/>
            </a:xfrm>
            <a:custGeom>
              <a:avLst/>
              <a:gdLst>
                <a:gd name="T0" fmla="*/ 6 w 206"/>
                <a:gd name="T1" fmla="*/ 114 h 188"/>
                <a:gd name="T2" fmla="*/ 200 w 206"/>
                <a:gd name="T3" fmla="*/ 2 h 188"/>
                <a:gd name="T4" fmla="*/ 206 w 206"/>
                <a:gd name="T5" fmla="*/ 6 h 188"/>
                <a:gd name="T6" fmla="*/ 206 w 206"/>
                <a:gd name="T7" fmla="*/ 64 h 188"/>
                <a:gd name="T8" fmla="*/ 200 w 206"/>
                <a:gd name="T9" fmla="*/ 75 h 188"/>
                <a:gd name="T10" fmla="*/ 6 w 206"/>
                <a:gd name="T11" fmla="*/ 186 h 188"/>
                <a:gd name="T12" fmla="*/ 0 w 206"/>
                <a:gd name="T13" fmla="*/ 183 h 188"/>
                <a:gd name="T14" fmla="*/ 0 w 206"/>
                <a:gd name="T15" fmla="*/ 125 h 188"/>
                <a:gd name="T16" fmla="*/ 6 w 206"/>
                <a:gd name="T17" fmla="*/ 11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88">
                  <a:moveTo>
                    <a:pt x="6" y="114"/>
                  </a:moveTo>
                  <a:cubicBezTo>
                    <a:pt x="200" y="2"/>
                    <a:pt x="200" y="2"/>
                    <a:pt x="200" y="2"/>
                  </a:cubicBezTo>
                  <a:cubicBezTo>
                    <a:pt x="203" y="0"/>
                    <a:pt x="206" y="2"/>
                    <a:pt x="206" y="6"/>
                  </a:cubicBezTo>
                  <a:cubicBezTo>
                    <a:pt x="206" y="64"/>
                    <a:pt x="206" y="64"/>
                    <a:pt x="206" y="64"/>
                  </a:cubicBezTo>
                  <a:cubicBezTo>
                    <a:pt x="206" y="68"/>
                    <a:pt x="203" y="73"/>
                    <a:pt x="200" y="75"/>
                  </a:cubicBezTo>
                  <a:cubicBezTo>
                    <a:pt x="6" y="186"/>
                    <a:pt x="6" y="186"/>
                    <a:pt x="6" y="186"/>
                  </a:cubicBezTo>
                  <a:cubicBezTo>
                    <a:pt x="2" y="188"/>
                    <a:pt x="0" y="187"/>
                    <a:pt x="0" y="183"/>
                  </a:cubicBezTo>
                  <a:cubicBezTo>
                    <a:pt x="0" y="125"/>
                    <a:pt x="0" y="125"/>
                    <a:pt x="0" y="125"/>
                  </a:cubicBezTo>
                  <a:cubicBezTo>
                    <a:pt x="0" y="121"/>
                    <a:pt x="2" y="116"/>
                    <a:pt x="6" y="114"/>
                  </a:cubicBez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3" name="islïḋé">
              <a:extLst>
                <a:ext uri="{FF2B5EF4-FFF2-40B4-BE49-F238E27FC236}">
                  <a16:creationId xmlns:a16="http://schemas.microsoft.com/office/drawing/2014/main" id="{1583C2A9-7219-464E-A260-9296006C9CF3}"/>
                </a:ext>
              </a:extLst>
            </p:cNvPr>
            <p:cNvSpPr/>
            <p:nvPr/>
          </p:nvSpPr>
          <p:spPr bwMode="auto">
            <a:xfrm>
              <a:off x="4694238" y="4451350"/>
              <a:ext cx="84138" cy="120650"/>
            </a:xfrm>
            <a:custGeom>
              <a:avLst/>
              <a:gdLst>
                <a:gd name="T0" fmla="*/ 17 w 32"/>
                <a:gd name="T1" fmla="*/ 1 h 46"/>
                <a:gd name="T2" fmla="*/ 21 w 32"/>
                <a:gd name="T3" fmla="*/ 9 h 46"/>
                <a:gd name="T4" fmla="*/ 22 w 32"/>
                <a:gd name="T5" fmla="*/ 9 h 46"/>
                <a:gd name="T6" fmla="*/ 30 w 32"/>
                <a:gd name="T7" fmla="*/ 6 h 46"/>
                <a:gd name="T8" fmla="*/ 31 w 32"/>
                <a:gd name="T9" fmla="*/ 9 h 46"/>
                <a:gd name="T10" fmla="*/ 25 w 32"/>
                <a:gd name="T11" fmla="*/ 20 h 46"/>
                <a:gd name="T12" fmla="*/ 25 w 32"/>
                <a:gd name="T13" fmla="*/ 22 h 46"/>
                <a:gd name="T14" fmla="*/ 26 w 32"/>
                <a:gd name="T15" fmla="*/ 32 h 46"/>
                <a:gd name="T16" fmla="*/ 24 w 32"/>
                <a:gd name="T17" fmla="*/ 35 h 46"/>
                <a:gd name="T18" fmla="*/ 17 w 32"/>
                <a:gd name="T19" fmla="*/ 34 h 46"/>
                <a:gd name="T20" fmla="*/ 15 w 32"/>
                <a:gd name="T21" fmla="*/ 35 h 46"/>
                <a:gd name="T22" fmla="*/ 8 w 32"/>
                <a:gd name="T23" fmla="*/ 44 h 46"/>
                <a:gd name="T24" fmla="*/ 6 w 32"/>
                <a:gd name="T25" fmla="*/ 43 h 46"/>
                <a:gd name="T26" fmla="*/ 7 w 32"/>
                <a:gd name="T27" fmla="*/ 32 h 46"/>
                <a:gd name="T28" fmla="*/ 7 w 32"/>
                <a:gd name="T29" fmla="*/ 30 h 46"/>
                <a:gd name="T30" fmla="*/ 1 w 32"/>
                <a:gd name="T31" fmla="*/ 26 h 46"/>
                <a:gd name="T32" fmla="*/ 2 w 32"/>
                <a:gd name="T33" fmla="*/ 22 h 46"/>
                <a:gd name="T34" fmla="*/ 10 w 32"/>
                <a:gd name="T35" fmla="*/ 16 h 46"/>
                <a:gd name="T36" fmla="*/ 11 w 32"/>
                <a:gd name="T37" fmla="*/ 15 h 46"/>
                <a:gd name="T38" fmla="*/ 15 w 32"/>
                <a:gd name="T39" fmla="*/ 3 h 46"/>
                <a:gd name="T40" fmla="*/ 17 w 32"/>
                <a:gd name="T41" fmla="*/ 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6">
                  <a:moveTo>
                    <a:pt x="17" y="1"/>
                  </a:moveTo>
                  <a:cubicBezTo>
                    <a:pt x="21" y="9"/>
                    <a:pt x="21" y="9"/>
                    <a:pt x="21" y="9"/>
                  </a:cubicBezTo>
                  <a:cubicBezTo>
                    <a:pt x="21" y="9"/>
                    <a:pt x="21" y="10"/>
                    <a:pt x="22" y="9"/>
                  </a:cubicBezTo>
                  <a:cubicBezTo>
                    <a:pt x="30" y="6"/>
                    <a:pt x="30" y="6"/>
                    <a:pt x="30" y="6"/>
                  </a:cubicBezTo>
                  <a:cubicBezTo>
                    <a:pt x="31" y="6"/>
                    <a:pt x="32" y="8"/>
                    <a:pt x="31" y="9"/>
                  </a:cubicBezTo>
                  <a:cubicBezTo>
                    <a:pt x="25" y="20"/>
                    <a:pt x="25" y="20"/>
                    <a:pt x="25" y="20"/>
                  </a:cubicBezTo>
                  <a:cubicBezTo>
                    <a:pt x="25" y="21"/>
                    <a:pt x="24" y="21"/>
                    <a:pt x="25" y="22"/>
                  </a:cubicBezTo>
                  <a:cubicBezTo>
                    <a:pt x="26" y="32"/>
                    <a:pt x="26" y="32"/>
                    <a:pt x="26" y="32"/>
                  </a:cubicBezTo>
                  <a:cubicBezTo>
                    <a:pt x="26" y="33"/>
                    <a:pt x="25" y="35"/>
                    <a:pt x="24" y="35"/>
                  </a:cubicBezTo>
                  <a:cubicBezTo>
                    <a:pt x="17" y="34"/>
                    <a:pt x="17" y="34"/>
                    <a:pt x="17" y="34"/>
                  </a:cubicBezTo>
                  <a:cubicBezTo>
                    <a:pt x="16" y="34"/>
                    <a:pt x="16" y="35"/>
                    <a:pt x="15" y="35"/>
                  </a:cubicBezTo>
                  <a:cubicBezTo>
                    <a:pt x="8" y="44"/>
                    <a:pt x="8" y="44"/>
                    <a:pt x="8" y="44"/>
                  </a:cubicBezTo>
                  <a:cubicBezTo>
                    <a:pt x="7" y="46"/>
                    <a:pt x="6" y="45"/>
                    <a:pt x="6" y="43"/>
                  </a:cubicBezTo>
                  <a:cubicBezTo>
                    <a:pt x="7" y="32"/>
                    <a:pt x="7" y="32"/>
                    <a:pt x="7" y="32"/>
                  </a:cubicBezTo>
                  <a:cubicBezTo>
                    <a:pt x="7" y="31"/>
                    <a:pt x="7" y="31"/>
                    <a:pt x="7" y="30"/>
                  </a:cubicBezTo>
                  <a:cubicBezTo>
                    <a:pt x="1" y="26"/>
                    <a:pt x="1" y="26"/>
                    <a:pt x="1" y="26"/>
                  </a:cubicBezTo>
                  <a:cubicBezTo>
                    <a:pt x="0" y="26"/>
                    <a:pt x="1" y="23"/>
                    <a:pt x="2" y="22"/>
                  </a:cubicBezTo>
                  <a:cubicBezTo>
                    <a:pt x="10" y="16"/>
                    <a:pt x="10" y="16"/>
                    <a:pt x="10" y="16"/>
                  </a:cubicBezTo>
                  <a:cubicBezTo>
                    <a:pt x="10" y="16"/>
                    <a:pt x="11" y="15"/>
                    <a:pt x="11" y="15"/>
                  </a:cubicBezTo>
                  <a:cubicBezTo>
                    <a:pt x="15" y="3"/>
                    <a:pt x="15" y="3"/>
                    <a:pt x="15" y="3"/>
                  </a:cubicBezTo>
                  <a:cubicBezTo>
                    <a:pt x="15" y="1"/>
                    <a:pt x="17"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4" name="iṡļîďê">
              <a:extLst>
                <a:ext uri="{FF2B5EF4-FFF2-40B4-BE49-F238E27FC236}">
                  <a16:creationId xmlns:a16="http://schemas.microsoft.com/office/drawing/2014/main" id="{CFFFF8A9-8EE0-406B-8115-889CBEB77431}"/>
                </a:ext>
              </a:extLst>
            </p:cNvPr>
            <p:cNvSpPr/>
            <p:nvPr/>
          </p:nvSpPr>
          <p:spPr bwMode="auto">
            <a:xfrm>
              <a:off x="4799013" y="4391025"/>
              <a:ext cx="84138" cy="120650"/>
            </a:xfrm>
            <a:custGeom>
              <a:avLst/>
              <a:gdLst>
                <a:gd name="T0" fmla="*/ 17 w 32"/>
                <a:gd name="T1" fmla="*/ 2 h 46"/>
                <a:gd name="T2" fmla="*/ 21 w 32"/>
                <a:gd name="T3" fmla="*/ 9 h 46"/>
                <a:gd name="T4" fmla="*/ 22 w 32"/>
                <a:gd name="T5" fmla="*/ 9 h 46"/>
                <a:gd name="T6" fmla="*/ 30 w 32"/>
                <a:gd name="T7" fmla="*/ 6 h 46"/>
                <a:gd name="T8" fmla="*/ 31 w 32"/>
                <a:gd name="T9" fmla="*/ 9 h 46"/>
                <a:gd name="T10" fmla="*/ 25 w 32"/>
                <a:gd name="T11" fmla="*/ 20 h 46"/>
                <a:gd name="T12" fmla="*/ 25 w 32"/>
                <a:gd name="T13" fmla="*/ 22 h 46"/>
                <a:gd name="T14" fmla="*/ 26 w 32"/>
                <a:gd name="T15" fmla="*/ 32 h 46"/>
                <a:gd name="T16" fmla="*/ 24 w 32"/>
                <a:gd name="T17" fmla="*/ 35 h 46"/>
                <a:gd name="T18" fmla="*/ 17 w 32"/>
                <a:gd name="T19" fmla="*/ 34 h 46"/>
                <a:gd name="T20" fmla="*/ 15 w 32"/>
                <a:gd name="T21" fmla="*/ 35 h 46"/>
                <a:gd name="T22" fmla="*/ 8 w 32"/>
                <a:gd name="T23" fmla="*/ 44 h 46"/>
                <a:gd name="T24" fmla="*/ 6 w 32"/>
                <a:gd name="T25" fmla="*/ 43 h 46"/>
                <a:gd name="T26" fmla="*/ 7 w 32"/>
                <a:gd name="T27" fmla="*/ 32 h 46"/>
                <a:gd name="T28" fmla="*/ 7 w 32"/>
                <a:gd name="T29" fmla="*/ 31 h 46"/>
                <a:gd name="T30" fmla="*/ 1 w 32"/>
                <a:gd name="T31" fmla="*/ 27 h 46"/>
                <a:gd name="T32" fmla="*/ 2 w 32"/>
                <a:gd name="T33" fmla="*/ 23 h 46"/>
                <a:gd name="T34" fmla="*/ 10 w 32"/>
                <a:gd name="T35" fmla="*/ 16 h 46"/>
                <a:gd name="T36" fmla="*/ 11 w 32"/>
                <a:gd name="T37" fmla="*/ 15 h 46"/>
                <a:gd name="T38" fmla="*/ 15 w 32"/>
                <a:gd name="T39" fmla="*/ 3 h 46"/>
                <a:gd name="T40" fmla="*/ 17 w 32"/>
                <a:gd name="T41"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6">
                  <a:moveTo>
                    <a:pt x="17" y="2"/>
                  </a:moveTo>
                  <a:cubicBezTo>
                    <a:pt x="21" y="9"/>
                    <a:pt x="21" y="9"/>
                    <a:pt x="21" y="9"/>
                  </a:cubicBezTo>
                  <a:cubicBezTo>
                    <a:pt x="21" y="9"/>
                    <a:pt x="21" y="10"/>
                    <a:pt x="22" y="9"/>
                  </a:cubicBezTo>
                  <a:cubicBezTo>
                    <a:pt x="30" y="6"/>
                    <a:pt x="30" y="6"/>
                    <a:pt x="30" y="6"/>
                  </a:cubicBezTo>
                  <a:cubicBezTo>
                    <a:pt x="31" y="6"/>
                    <a:pt x="32" y="8"/>
                    <a:pt x="31" y="9"/>
                  </a:cubicBezTo>
                  <a:cubicBezTo>
                    <a:pt x="25" y="20"/>
                    <a:pt x="25" y="20"/>
                    <a:pt x="25" y="20"/>
                  </a:cubicBezTo>
                  <a:cubicBezTo>
                    <a:pt x="25" y="21"/>
                    <a:pt x="24" y="22"/>
                    <a:pt x="25" y="22"/>
                  </a:cubicBezTo>
                  <a:cubicBezTo>
                    <a:pt x="26" y="32"/>
                    <a:pt x="26" y="32"/>
                    <a:pt x="26" y="32"/>
                  </a:cubicBezTo>
                  <a:cubicBezTo>
                    <a:pt x="26" y="33"/>
                    <a:pt x="25" y="35"/>
                    <a:pt x="24" y="35"/>
                  </a:cubicBezTo>
                  <a:cubicBezTo>
                    <a:pt x="17" y="34"/>
                    <a:pt x="17" y="34"/>
                    <a:pt x="17" y="34"/>
                  </a:cubicBezTo>
                  <a:cubicBezTo>
                    <a:pt x="16" y="34"/>
                    <a:pt x="16" y="35"/>
                    <a:pt x="15" y="35"/>
                  </a:cubicBezTo>
                  <a:cubicBezTo>
                    <a:pt x="8" y="44"/>
                    <a:pt x="8" y="44"/>
                    <a:pt x="8" y="44"/>
                  </a:cubicBezTo>
                  <a:cubicBezTo>
                    <a:pt x="7" y="46"/>
                    <a:pt x="6" y="45"/>
                    <a:pt x="6" y="43"/>
                  </a:cubicBezTo>
                  <a:cubicBezTo>
                    <a:pt x="7" y="32"/>
                    <a:pt x="7" y="32"/>
                    <a:pt x="7" y="32"/>
                  </a:cubicBezTo>
                  <a:cubicBezTo>
                    <a:pt x="7" y="31"/>
                    <a:pt x="7" y="31"/>
                    <a:pt x="7" y="31"/>
                  </a:cubicBezTo>
                  <a:cubicBezTo>
                    <a:pt x="1" y="27"/>
                    <a:pt x="1" y="27"/>
                    <a:pt x="1" y="27"/>
                  </a:cubicBezTo>
                  <a:cubicBezTo>
                    <a:pt x="0" y="26"/>
                    <a:pt x="1" y="24"/>
                    <a:pt x="2" y="23"/>
                  </a:cubicBezTo>
                  <a:cubicBezTo>
                    <a:pt x="10" y="16"/>
                    <a:pt x="10" y="16"/>
                    <a:pt x="10" y="16"/>
                  </a:cubicBezTo>
                  <a:cubicBezTo>
                    <a:pt x="10" y="16"/>
                    <a:pt x="11" y="15"/>
                    <a:pt x="11" y="15"/>
                  </a:cubicBezTo>
                  <a:cubicBezTo>
                    <a:pt x="15" y="3"/>
                    <a:pt x="15" y="3"/>
                    <a:pt x="15" y="3"/>
                  </a:cubicBezTo>
                  <a:cubicBezTo>
                    <a:pt x="15" y="1"/>
                    <a:pt x="17" y="0"/>
                    <a:pt x="17" y="2"/>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5" name="ïslîdè">
              <a:extLst>
                <a:ext uri="{FF2B5EF4-FFF2-40B4-BE49-F238E27FC236}">
                  <a16:creationId xmlns:a16="http://schemas.microsoft.com/office/drawing/2014/main" id="{EB0ECA7D-0FC5-4888-86EE-50E2283C67D5}"/>
                </a:ext>
              </a:extLst>
            </p:cNvPr>
            <p:cNvSpPr/>
            <p:nvPr/>
          </p:nvSpPr>
          <p:spPr bwMode="auto">
            <a:xfrm>
              <a:off x="4903788" y="4330700"/>
              <a:ext cx="82550" cy="120650"/>
            </a:xfrm>
            <a:custGeom>
              <a:avLst/>
              <a:gdLst>
                <a:gd name="T0" fmla="*/ 17 w 31"/>
                <a:gd name="T1" fmla="*/ 2 h 46"/>
                <a:gd name="T2" fmla="*/ 21 w 31"/>
                <a:gd name="T3" fmla="*/ 9 h 46"/>
                <a:gd name="T4" fmla="*/ 22 w 31"/>
                <a:gd name="T5" fmla="*/ 10 h 46"/>
                <a:gd name="T6" fmla="*/ 30 w 31"/>
                <a:gd name="T7" fmla="*/ 7 h 46"/>
                <a:gd name="T8" fmla="*/ 31 w 31"/>
                <a:gd name="T9" fmla="*/ 10 h 46"/>
                <a:gd name="T10" fmla="*/ 25 w 31"/>
                <a:gd name="T11" fmla="*/ 20 h 46"/>
                <a:gd name="T12" fmla="*/ 24 w 31"/>
                <a:gd name="T13" fmla="*/ 22 h 46"/>
                <a:gd name="T14" fmla="*/ 26 w 31"/>
                <a:gd name="T15" fmla="*/ 32 h 46"/>
                <a:gd name="T16" fmla="*/ 24 w 31"/>
                <a:gd name="T17" fmla="*/ 35 h 46"/>
                <a:gd name="T18" fmla="*/ 17 w 31"/>
                <a:gd name="T19" fmla="*/ 35 h 46"/>
                <a:gd name="T20" fmla="*/ 15 w 31"/>
                <a:gd name="T21" fmla="*/ 35 h 46"/>
                <a:gd name="T22" fmla="*/ 8 w 31"/>
                <a:gd name="T23" fmla="*/ 44 h 46"/>
                <a:gd name="T24" fmla="*/ 6 w 31"/>
                <a:gd name="T25" fmla="*/ 44 h 46"/>
                <a:gd name="T26" fmla="*/ 7 w 31"/>
                <a:gd name="T27" fmla="*/ 32 h 46"/>
                <a:gd name="T28" fmla="*/ 7 w 31"/>
                <a:gd name="T29" fmla="*/ 31 h 46"/>
                <a:gd name="T30" fmla="*/ 1 w 31"/>
                <a:gd name="T31" fmla="*/ 27 h 46"/>
                <a:gd name="T32" fmla="*/ 2 w 31"/>
                <a:gd name="T33" fmla="*/ 23 h 46"/>
                <a:gd name="T34" fmla="*/ 10 w 31"/>
                <a:gd name="T35" fmla="*/ 17 h 46"/>
                <a:gd name="T36" fmla="*/ 11 w 31"/>
                <a:gd name="T37" fmla="*/ 15 h 46"/>
                <a:gd name="T38" fmla="*/ 14 w 31"/>
                <a:gd name="T39" fmla="*/ 3 h 46"/>
                <a:gd name="T40" fmla="*/ 17 w 31"/>
                <a:gd name="T41"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6">
                  <a:moveTo>
                    <a:pt x="17" y="2"/>
                  </a:moveTo>
                  <a:cubicBezTo>
                    <a:pt x="21" y="9"/>
                    <a:pt x="21" y="9"/>
                    <a:pt x="21" y="9"/>
                  </a:cubicBezTo>
                  <a:cubicBezTo>
                    <a:pt x="21" y="10"/>
                    <a:pt x="21" y="10"/>
                    <a:pt x="22" y="10"/>
                  </a:cubicBezTo>
                  <a:cubicBezTo>
                    <a:pt x="30" y="7"/>
                    <a:pt x="30" y="7"/>
                    <a:pt x="30" y="7"/>
                  </a:cubicBezTo>
                  <a:cubicBezTo>
                    <a:pt x="31" y="6"/>
                    <a:pt x="31" y="8"/>
                    <a:pt x="31" y="10"/>
                  </a:cubicBezTo>
                  <a:cubicBezTo>
                    <a:pt x="25" y="20"/>
                    <a:pt x="25" y="20"/>
                    <a:pt x="25" y="20"/>
                  </a:cubicBezTo>
                  <a:cubicBezTo>
                    <a:pt x="25" y="21"/>
                    <a:pt x="24" y="22"/>
                    <a:pt x="24" y="22"/>
                  </a:cubicBezTo>
                  <a:cubicBezTo>
                    <a:pt x="26" y="32"/>
                    <a:pt x="26" y="32"/>
                    <a:pt x="26" y="32"/>
                  </a:cubicBezTo>
                  <a:cubicBezTo>
                    <a:pt x="26" y="34"/>
                    <a:pt x="25" y="36"/>
                    <a:pt x="24" y="35"/>
                  </a:cubicBezTo>
                  <a:cubicBezTo>
                    <a:pt x="17" y="35"/>
                    <a:pt x="17" y="35"/>
                    <a:pt x="17" y="35"/>
                  </a:cubicBezTo>
                  <a:cubicBezTo>
                    <a:pt x="16" y="35"/>
                    <a:pt x="16" y="35"/>
                    <a:pt x="15" y="35"/>
                  </a:cubicBezTo>
                  <a:cubicBezTo>
                    <a:pt x="8" y="44"/>
                    <a:pt x="8" y="44"/>
                    <a:pt x="8" y="44"/>
                  </a:cubicBezTo>
                  <a:cubicBezTo>
                    <a:pt x="7" y="46"/>
                    <a:pt x="6" y="45"/>
                    <a:pt x="6" y="44"/>
                  </a:cubicBezTo>
                  <a:cubicBezTo>
                    <a:pt x="7" y="32"/>
                    <a:pt x="7" y="32"/>
                    <a:pt x="7" y="32"/>
                  </a:cubicBezTo>
                  <a:cubicBezTo>
                    <a:pt x="7" y="32"/>
                    <a:pt x="7" y="31"/>
                    <a:pt x="7" y="31"/>
                  </a:cubicBezTo>
                  <a:cubicBezTo>
                    <a:pt x="1" y="27"/>
                    <a:pt x="1" y="27"/>
                    <a:pt x="1" y="27"/>
                  </a:cubicBezTo>
                  <a:cubicBezTo>
                    <a:pt x="0" y="26"/>
                    <a:pt x="1" y="24"/>
                    <a:pt x="2" y="23"/>
                  </a:cubicBezTo>
                  <a:cubicBezTo>
                    <a:pt x="10" y="17"/>
                    <a:pt x="10" y="17"/>
                    <a:pt x="10" y="17"/>
                  </a:cubicBezTo>
                  <a:cubicBezTo>
                    <a:pt x="10" y="16"/>
                    <a:pt x="11" y="16"/>
                    <a:pt x="11" y="15"/>
                  </a:cubicBezTo>
                  <a:cubicBezTo>
                    <a:pt x="14" y="3"/>
                    <a:pt x="14" y="3"/>
                    <a:pt x="14" y="3"/>
                  </a:cubicBezTo>
                  <a:cubicBezTo>
                    <a:pt x="15" y="1"/>
                    <a:pt x="17" y="0"/>
                    <a:pt x="17" y="2"/>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6" name="ï$ḻiḋê">
              <a:extLst>
                <a:ext uri="{FF2B5EF4-FFF2-40B4-BE49-F238E27FC236}">
                  <a16:creationId xmlns:a16="http://schemas.microsoft.com/office/drawing/2014/main" id="{A2B46ABE-022D-45F7-91BB-8B2F96F4FFD4}"/>
                </a:ext>
              </a:extLst>
            </p:cNvPr>
            <p:cNvSpPr/>
            <p:nvPr/>
          </p:nvSpPr>
          <p:spPr bwMode="auto">
            <a:xfrm>
              <a:off x="5008563" y="4273550"/>
              <a:ext cx="80963" cy="117475"/>
            </a:xfrm>
            <a:custGeom>
              <a:avLst/>
              <a:gdLst>
                <a:gd name="T0" fmla="*/ 17 w 31"/>
                <a:gd name="T1" fmla="*/ 1 h 45"/>
                <a:gd name="T2" fmla="*/ 21 w 31"/>
                <a:gd name="T3" fmla="*/ 8 h 45"/>
                <a:gd name="T4" fmla="*/ 22 w 31"/>
                <a:gd name="T5" fmla="*/ 9 h 45"/>
                <a:gd name="T6" fmla="*/ 30 w 31"/>
                <a:gd name="T7" fmla="*/ 6 h 45"/>
                <a:gd name="T8" fmla="*/ 31 w 31"/>
                <a:gd name="T9" fmla="*/ 9 h 45"/>
                <a:gd name="T10" fmla="*/ 25 w 31"/>
                <a:gd name="T11" fmla="*/ 19 h 45"/>
                <a:gd name="T12" fmla="*/ 24 w 31"/>
                <a:gd name="T13" fmla="*/ 21 h 45"/>
                <a:gd name="T14" fmla="*/ 26 w 31"/>
                <a:gd name="T15" fmla="*/ 31 h 45"/>
                <a:gd name="T16" fmla="*/ 24 w 31"/>
                <a:gd name="T17" fmla="*/ 35 h 45"/>
                <a:gd name="T18" fmla="*/ 16 w 31"/>
                <a:gd name="T19" fmla="*/ 34 h 45"/>
                <a:gd name="T20" fmla="*/ 15 w 31"/>
                <a:gd name="T21" fmla="*/ 35 h 45"/>
                <a:gd name="T22" fmla="*/ 8 w 31"/>
                <a:gd name="T23" fmla="*/ 44 h 45"/>
                <a:gd name="T24" fmla="*/ 6 w 31"/>
                <a:gd name="T25" fmla="*/ 43 h 45"/>
                <a:gd name="T26" fmla="*/ 7 w 31"/>
                <a:gd name="T27" fmla="*/ 31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2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1" y="8"/>
                    <a:pt x="21" y="8"/>
                    <a:pt x="21" y="8"/>
                  </a:cubicBezTo>
                  <a:cubicBezTo>
                    <a:pt x="21" y="9"/>
                    <a:pt x="21" y="9"/>
                    <a:pt x="22" y="9"/>
                  </a:cubicBezTo>
                  <a:cubicBezTo>
                    <a:pt x="30" y="6"/>
                    <a:pt x="30" y="6"/>
                    <a:pt x="30" y="6"/>
                  </a:cubicBezTo>
                  <a:cubicBezTo>
                    <a:pt x="31" y="5"/>
                    <a:pt x="31" y="7"/>
                    <a:pt x="31" y="9"/>
                  </a:cubicBezTo>
                  <a:cubicBezTo>
                    <a:pt x="25" y="19"/>
                    <a:pt x="25" y="19"/>
                    <a:pt x="25" y="19"/>
                  </a:cubicBezTo>
                  <a:cubicBezTo>
                    <a:pt x="24" y="20"/>
                    <a:pt x="24" y="21"/>
                    <a:pt x="24" y="21"/>
                  </a:cubicBezTo>
                  <a:cubicBezTo>
                    <a:pt x="26" y="31"/>
                    <a:pt x="26" y="31"/>
                    <a:pt x="26" y="31"/>
                  </a:cubicBezTo>
                  <a:cubicBezTo>
                    <a:pt x="26" y="33"/>
                    <a:pt x="25" y="35"/>
                    <a:pt x="24" y="35"/>
                  </a:cubicBezTo>
                  <a:cubicBezTo>
                    <a:pt x="16" y="34"/>
                    <a:pt x="16" y="34"/>
                    <a:pt x="16" y="34"/>
                  </a:cubicBezTo>
                  <a:cubicBezTo>
                    <a:pt x="16" y="34"/>
                    <a:pt x="15" y="34"/>
                    <a:pt x="15" y="35"/>
                  </a:cubicBezTo>
                  <a:cubicBezTo>
                    <a:pt x="8" y="44"/>
                    <a:pt x="8" y="44"/>
                    <a:pt x="8" y="44"/>
                  </a:cubicBezTo>
                  <a:cubicBezTo>
                    <a:pt x="7" y="45"/>
                    <a:pt x="6" y="44"/>
                    <a:pt x="6" y="43"/>
                  </a:cubicBezTo>
                  <a:cubicBezTo>
                    <a:pt x="7" y="31"/>
                    <a:pt x="7" y="31"/>
                    <a:pt x="7" y="31"/>
                  </a:cubicBezTo>
                  <a:cubicBezTo>
                    <a:pt x="7" y="31"/>
                    <a:pt x="7" y="30"/>
                    <a:pt x="7" y="30"/>
                  </a:cubicBezTo>
                  <a:cubicBezTo>
                    <a:pt x="1" y="26"/>
                    <a:pt x="1" y="26"/>
                    <a:pt x="1" y="26"/>
                  </a:cubicBezTo>
                  <a:cubicBezTo>
                    <a:pt x="0" y="25"/>
                    <a:pt x="1" y="23"/>
                    <a:pt x="2" y="22"/>
                  </a:cubicBezTo>
                  <a:cubicBezTo>
                    <a:pt x="10" y="16"/>
                    <a:pt x="10" y="16"/>
                    <a:pt x="10" y="16"/>
                  </a:cubicBezTo>
                  <a:cubicBezTo>
                    <a:pt x="10" y="15"/>
                    <a:pt x="11" y="15"/>
                    <a:pt x="11" y="14"/>
                  </a:cubicBezTo>
                  <a:cubicBezTo>
                    <a:pt x="14" y="2"/>
                    <a:pt x="14" y="2"/>
                    <a:pt x="14" y="2"/>
                  </a:cubicBezTo>
                  <a:cubicBezTo>
                    <a:pt x="15" y="1"/>
                    <a:pt x="17"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7" name="îšļiḓè">
              <a:extLst>
                <a:ext uri="{FF2B5EF4-FFF2-40B4-BE49-F238E27FC236}">
                  <a16:creationId xmlns:a16="http://schemas.microsoft.com/office/drawing/2014/main" id="{A16933D7-2ECD-40B5-90C4-A6F7F47C1028}"/>
                </a:ext>
              </a:extLst>
            </p:cNvPr>
            <p:cNvSpPr/>
            <p:nvPr/>
          </p:nvSpPr>
          <p:spPr bwMode="auto">
            <a:xfrm>
              <a:off x="5113338" y="4213225"/>
              <a:ext cx="80963" cy="117475"/>
            </a:xfrm>
            <a:custGeom>
              <a:avLst/>
              <a:gdLst>
                <a:gd name="T0" fmla="*/ 17 w 31"/>
                <a:gd name="T1" fmla="*/ 1 h 45"/>
                <a:gd name="T2" fmla="*/ 21 w 31"/>
                <a:gd name="T3" fmla="*/ 8 h 45"/>
                <a:gd name="T4" fmla="*/ 22 w 31"/>
                <a:gd name="T5" fmla="*/ 9 h 45"/>
                <a:gd name="T6" fmla="*/ 30 w 31"/>
                <a:gd name="T7" fmla="*/ 6 h 45"/>
                <a:gd name="T8" fmla="*/ 30 w 31"/>
                <a:gd name="T9" fmla="*/ 9 h 45"/>
                <a:gd name="T10" fmla="*/ 25 w 31"/>
                <a:gd name="T11" fmla="*/ 20 h 45"/>
                <a:gd name="T12" fmla="*/ 24 w 31"/>
                <a:gd name="T13" fmla="*/ 22 h 45"/>
                <a:gd name="T14" fmla="*/ 26 w 31"/>
                <a:gd name="T15" fmla="*/ 31 h 45"/>
                <a:gd name="T16" fmla="*/ 23 w 31"/>
                <a:gd name="T17" fmla="*/ 35 h 45"/>
                <a:gd name="T18" fmla="*/ 16 w 31"/>
                <a:gd name="T19" fmla="*/ 34 h 45"/>
                <a:gd name="T20" fmla="*/ 15 w 31"/>
                <a:gd name="T21" fmla="*/ 35 h 45"/>
                <a:gd name="T22" fmla="*/ 8 w 31"/>
                <a:gd name="T23" fmla="*/ 44 h 45"/>
                <a:gd name="T24" fmla="*/ 6 w 31"/>
                <a:gd name="T25" fmla="*/ 43 h 45"/>
                <a:gd name="T26" fmla="*/ 7 w 31"/>
                <a:gd name="T27" fmla="*/ 32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3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1" y="8"/>
                    <a:pt x="21" y="8"/>
                    <a:pt x="21" y="8"/>
                  </a:cubicBezTo>
                  <a:cubicBezTo>
                    <a:pt x="21" y="9"/>
                    <a:pt x="21" y="9"/>
                    <a:pt x="22" y="9"/>
                  </a:cubicBezTo>
                  <a:cubicBezTo>
                    <a:pt x="30" y="6"/>
                    <a:pt x="30" y="6"/>
                    <a:pt x="30" y="6"/>
                  </a:cubicBezTo>
                  <a:cubicBezTo>
                    <a:pt x="31" y="5"/>
                    <a:pt x="31" y="7"/>
                    <a:pt x="30" y="9"/>
                  </a:cubicBezTo>
                  <a:cubicBezTo>
                    <a:pt x="25" y="20"/>
                    <a:pt x="25" y="20"/>
                    <a:pt x="25" y="20"/>
                  </a:cubicBezTo>
                  <a:cubicBezTo>
                    <a:pt x="24" y="20"/>
                    <a:pt x="24" y="21"/>
                    <a:pt x="24" y="22"/>
                  </a:cubicBezTo>
                  <a:cubicBezTo>
                    <a:pt x="26" y="31"/>
                    <a:pt x="26" y="31"/>
                    <a:pt x="26" y="31"/>
                  </a:cubicBezTo>
                  <a:cubicBezTo>
                    <a:pt x="26" y="33"/>
                    <a:pt x="25" y="35"/>
                    <a:pt x="23" y="35"/>
                  </a:cubicBezTo>
                  <a:cubicBezTo>
                    <a:pt x="16" y="34"/>
                    <a:pt x="16" y="34"/>
                    <a:pt x="16" y="34"/>
                  </a:cubicBezTo>
                  <a:cubicBezTo>
                    <a:pt x="16" y="34"/>
                    <a:pt x="15" y="34"/>
                    <a:pt x="15" y="35"/>
                  </a:cubicBezTo>
                  <a:cubicBezTo>
                    <a:pt x="8" y="44"/>
                    <a:pt x="8" y="44"/>
                    <a:pt x="8" y="44"/>
                  </a:cubicBezTo>
                  <a:cubicBezTo>
                    <a:pt x="7" y="45"/>
                    <a:pt x="5" y="45"/>
                    <a:pt x="6" y="43"/>
                  </a:cubicBezTo>
                  <a:cubicBezTo>
                    <a:pt x="7" y="32"/>
                    <a:pt x="7" y="32"/>
                    <a:pt x="7" y="32"/>
                  </a:cubicBezTo>
                  <a:cubicBezTo>
                    <a:pt x="7" y="31"/>
                    <a:pt x="7" y="30"/>
                    <a:pt x="7" y="30"/>
                  </a:cubicBezTo>
                  <a:cubicBezTo>
                    <a:pt x="1" y="26"/>
                    <a:pt x="1" y="26"/>
                    <a:pt x="1" y="26"/>
                  </a:cubicBezTo>
                  <a:cubicBezTo>
                    <a:pt x="0" y="25"/>
                    <a:pt x="0" y="23"/>
                    <a:pt x="2" y="22"/>
                  </a:cubicBezTo>
                  <a:cubicBezTo>
                    <a:pt x="10" y="16"/>
                    <a:pt x="10" y="16"/>
                    <a:pt x="10" y="16"/>
                  </a:cubicBezTo>
                  <a:cubicBezTo>
                    <a:pt x="10" y="15"/>
                    <a:pt x="11" y="15"/>
                    <a:pt x="11" y="14"/>
                  </a:cubicBezTo>
                  <a:cubicBezTo>
                    <a:pt x="14" y="3"/>
                    <a:pt x="14" y="3"/>
                    <a:pt x="14" y="3"/>
                  </a:cubicBezTo>
                  <a:cubicBezTo>
                    <a:pt x="15" y="1"/>
                    <a:pt x="16" y="0"/>
                    <a:pt x="17" y="1"/>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8" name="îṡļíḑê">
              <a:extLst>
                <a:ext uri="{FF2B5EF4-FFF2-40B4-BE49-F238E27FC236}">
                  <a16:creationId xmlns:a16="http://schemas.microsoft.com/office/drawing/2014/main" id="{ACD3F49C-71FF-4984-B6D3-AC92A49990AF}"/>
                </a:ext>
              </a:extLst>
            </p:cNvPr>
            <p:cNvSpPr/>
            <p:nvPr/>
          </p:nvSpPr>
          <p:spPr bwMode="auto">
            <a:xfrm>
              <a:off x="4640263" y="2252663"/>
              <a:ext cx="569913" cy="1001713"/>
            </a:xfrm>
            <a:custGeom>
              <a:avLst/>
              <a:gdLst>
                <a:gd name="T0" fmla="*/ 218 w 218"/>
                <a:gd name="T1" fmla="*/ 20 h 383"/>
                <a:gd name="T2" fmla="*/ 218 w 218"/>
                <a:gd name="T3" fmla="*/ 9 h 383"/>
                <a:gd name="T4" fmla="*/ 204 w 218"/>
                <a:gd name="T5" fmla="*/ 1 h 383"/>
                <a:gd name="T6" fmla="*/ 204 w 218"/>
                <a:gd name="T7" fmla="*/ 1 h 383"/>
                <a:gd name="T8" fmla="*/ 204 w 218"/>
                <a:gd name="T9" fmla="*/ 1 h 383"/>
                <a:gd name="T10" fmla="*/ 200 w 218"/>
                <a:gd name="T11" fmla="*/ 1 h 383"/>
                <a:gd name="T12" fmla="*/ 6 w 218"/>
                <a:gd name="T13" fmla="*/ 113 h 383"/>
                <a:gd name="T14" fmla="*/ 0 w 218"/>
                <a:gd name="T15" fmla="*/ 124 h 383"/>
                <a:gd name="T16" fmla="*/ 0 w 218"/>
                <a:gd name="T17" fmla="*/ 371 h 383"/>
                <a:gd name="T18" fmla="*/ 1 w 218"/>
                <a:gd name="T19" fmla="*/ 375 h 383"/>
                <a:gd name="T20" fmla="*/ 1 w 218"/>
                <a:gd name="T21" fmla="*/ 375 h 383"/>
                <a:gd name="T22" fmla="*/ 1 w 218"/>
                <a:gd name="T23" fmla="*/ 375 h 383"/>
                <a:gd name="T24" fmla="*/ 2 w 218"/>
                <a:gd name="T25" fmla="*/ 375 h 383"/>
                <a:gd name="T26" fmla="*/ 15 w 218"/>
                <a:gd name="T27" fmla="*/ 383 h 383"/>
                <a:gd name="T28" fmla="*/ 15 w 218"/>
                <a:gd name="T29" fmla="*/ 369 h 383"/>
                <a:gd name="T30" fmla="*/ 200 w 218"/>
                <a:gd name="T31" fmla="*/ 263 h 383"/>
                <a:gd name="T32" fmla="*/ 206 w 218"/>
                <a:gd name="T33" fmla="*/ 252 h 383"/>
                <a:gd name="T34" fmla="*/ 206 w 218"/>
                <a:gd name="T35" fmla="*/ 20 h 383"/>
                <a:gd name="T36" fmla="*/ 218 w 218"/>
                <a:gd name="T37" fmla="*/ 2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8" h="383">
                  <a:moveTo>
                    <a:pt x="218" y="20"/>
                  </a:moveTo>
                  <a:cubicBezTo>
                    <a:pt x="218" y="9"/>
                    <a:pt x="218" y="9"/>
                    <a:pt x="218" y="9"/>
                  </a:cubicBezTo>
                  <a:cubicBezTo>
                    <a:pt x="204" y="1"/>
                    <a:pt x="204" y="1"/>
                    <a:pt x="204" y="1"/>
                  </a:cubicBezTo>
                  <a:cubicBezTo>
                    <a:pt x="204" y="1"/>
                    <a:pt x="204" y="1"/>
                    <a:pt x="204" y="1"/>
                  </a:cubicBezTo>
                  <a:cubicBezTo>
                    <a:pt x="204" y="1"/>
                    <a:pt x="204" y="1"/>
                    <a:pt x="204" y="1"/>
                  </a:cubicBezTo>
                  <a:cubicBezTo>
                    <a:pt x="203" y="0"/>
                    <a:pt x="202" y="0"/>
                    <a:pt x="200" y="1"/>
                  </a:cubicBezTo>
                  <a:cubicBezTo>
                    <a:pt x="6" y="113"/>
                    <a:pt x="6" y="113"/>
                    <a:pt x="6" y="113"/>
                  </a:cubicBezTo>
                  <a:cubicBezTo>
                    <a:pt x="2" y="115"/>
                    <a:pt x="0" y="120"/>
                    <a:pt x="0" y="124"/>
                  </a:cubicBezTo>
                  <a:cubicBezTo>
                    <a:pt x="0" y="371"/>
                    <a:pt x="0" y="371"/>
                    <a:pt x="0" y="371"/>
                  </a:cubicBezTo>
                  <a:cubicBezTo>
                    <a:pt x="0" y="373"/>
                    <a:pt x="0" y="374"/>
                    <a:pt x="1" y="375"/>
                  </a:cubicBezTo>
                  <a:cubicBezTo>
                    <a:pt x="1" y="375"/>
                    <a:pt x="1" y="375"/>
                    <a:pt x="1" y="375"/>
                  </a:cubicBezTo>
                  <a:cubicBezTo>
                    <a:pt x="1" y="375"/>
                    <a:pt x="1" y="375"/>
                    <a:pt x="1" y="375"/>
                  </a:cubicBezTo>
                  <a:cubicBezTo>
                    <a:pt x="2" y="375"/>
                    <a:pt x="2" y="375"/>
                    <a:pt x="2" y="375"/>
                  </a:cubicBezTo>
                  <a:cubicBezTo>
                    <a:pt x="15" y="383"/>
                    <a:pt x="15" y="383"/>
                    <a:pt x="15" y="383"/>
                  </a:cubicBezTo>
                  <a:cubicBezTo>
                    <a:pt x="15" y="369"/>
                    <a:pt x="15" y="369"/>
                    <a:pt x="15" y="369"/>
                  </a:cubicBezTo>
                  <a:cubicBezTo>
                    <a:pt x="200" y="263"/>
                    <a:pt x="200" y="263"/>
                    <a:pt x="200" y="263"/>
                  </a:cubicBezTo>
                  <a:cubicBezTo>
                    <a:pt x="203" y="261"/>
                    <a:pt x="206" y="256"/>
                    <a:pt x="206" y="252"/>
                  </a:cubicBezTo>
                  <a:cubicBezTo>
                    <a:pt x="206" y="20"/>
                    <a:pt x="206" y="20"/>
                    <a:pt x="206" y="20"/>
                  </a:cubicBezTo>
                  <a:cubicBezTo>
                    <a:pt x="218" y="20"/>
                    <a:pt x="218" y="20"/>
                    <a:pt x="218" y="20"/>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9" name="íṥḻíḓê">
              <a:extLst>
                <a:ext uri="{FF2B5EF4-FFF2-40B4-BE49-F238E27FC236}">
                  <a16:creationId xmlns:a16="http://schemas.microsoft.com/office/drawing/2014/main" id="{EE86BB79-0DFD-42F7-BC09-E13D94BBD89E}"/>
                </a:ext>
              </a:extLst>
            </p:cNvPr>
            <p:cNvSpPr/>
            <p:nvPr/>
          </p:nvSpPr>
          <p:spPr bwMode="auto">
            <a:xfrm>
              <a:off x="4645025" y="2252663"/>
              <a:ext cx="565150" cy="336550"/>
            </a:xfrm>
            <a:custGeom>
              <a:avLst/>
              <a:gdLst>
                <a:gd name="T0" fmla="*/ 216 w 216"/>
                <a:gd name="T1" fmla="*/ 9 h 129"/>
                <a:gd name="T2" fmla="*/ 202 w 216"/>
                <a:gd name="T3" fmla="*/ 1 h 129"/>
                <a:gd name="T4" fmla="*/ 202 w 216"/>
                <a:gd name="T5" fmla="*/ 1 h 129"/>
                <a:gd name="T6" fmla="*/ 202 w 216"/>
                <a:gd name="T7" fmla="*/ 1 h 129"/>
                <a:gd name="T8" fmla="*/ 198 w 216"/>
                <a:gd name="T9" fmla="*/ 1 h 129"/>
                <a:gd name="T10" fmla="*/ 4 w 216"/>
                <a:gd name="T11" fmla="*/ 113 h 129"/>
                <a:gd name="T12" fmla="*/ 0 w 216"/>
                <a:gd name="T13" fmla="*/ 117 h 129"/>
                <a:gd name="T14" fmla="*/ 20 w 216"/>
                <a:gd name="T15" fmla="*/ 129 h 129"/>
                <a:gd name="T16" fmla="*/ 204 w 216"/>
                <a:gd name="T17" fmla="*/ 24 h 129"/>
                <a:gd name="T18" fmla="*/ 216 w 216"/>
                <a:gd name="T19"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 h="129">
                  <a:moveTo>
                    <a:pt x="216" y="9"/>
                  </a:moveTo>
                  <a:cubicBezTo>
                    <a:pt x="202" y="1"/>
                    <a:pt x="202" y="1"/>
                    <a:pt x="202" y="1"/>
                  </a:cubicBezTo>
                  <a:cubicBezTo>
                    <a:pt x="202" y="1"/>
                    <a:pt x="202" y="1"/>
                    <a:pt x="202" y="1"/>
                  </a:cubicBezTo>
                  <a:cubicBezTo>
                    <a:pt x="202" y="1"/>
                    <a:pt x="202" y="1"/>
                    <a:pt x="202" y="1"/>
                  </a:cubicBezTo>
                  <a:cubicBezTo>
                    <a:pt x="201" y="0"/>
                    <a:pt x="200" y="0"/>
                    <a:pt x="198" y="1"/>
                  </a:cubicBezTo>
                  <a:cubicBezTo>
                    <a:pt x="4" y="113"/>
                    <a:pt x="4" y="113"/>
                    <a:pt x="4" y="113"/>
                  </a:cubicBezTo>
                  <a:cubicBezTo>
                    <a:pt x="2" y="114"/>
                    <a:pt x="1" y="115"/>
                    <a:pt x="0" y="117"/>
                  </a:cubicBezTo>
                  <a:cubicBezTo>
                    <a:pt x="20" y="129"/>
                    <a:pt x="20" y="129"/>
                    <a:pt x="20" y="129"/>
                  </a:cubicBezTo>
                  <a:cubicBezTo>
                    <a:pt x="204" y="24"/>
                    <a:pt x="204" y="24"/>
                    <a:pt x="204" y="24"/>
                  </a:cubicBezTo>
                  <a:lnTo>
                    <a:pt x="216" y="9"/>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0" name="ïśḻiḑé">
              <a:extLst>
                <a:ext uri="{FF2B5EF4-FFF2-40B4-BE49-F238E27FC236}">
                  <a16:creationId xmlns:a16="http://schemas.microsoft.com/office/drawing/2014/main" id="{7C20332F-586E-4CFA-8004-E821F2ABB1E0}"/>
                </a:ext>
              </a:extLst>
            </p:cNvPr>
            <p:cNvSpPr/>
            <p:nvPr/>
          </p:nvSpPr>
          <p:spPr bwMode="auto">
            <a:xfrm>
              <a:off x="4676775" y="2270125"/>
              <a:ext cx="539750" cy="985838"/>
            </a:xfrm>
            <a:custGeom>
              <a:avLst/>
              <a:gdLst>
                <a:gd name="T0" fmla="*/ 6 w 206"/>
                <a:gd name="T1" fmla="*/ 114 h 377"/>
                <a:gd name="T2" fmla="*/ 200 w 206"/>
                <a:gd name="T3" fmla="*/ 2 h 377"/>
                <a:gd name="T4" fmla="*/ 206 w 206"/>
                <a:gd name="T5" fmla="*/ 6 h 377"/>
                <a:gd name="T6" fmla="*/ 206 w 206"/>
                <a:gd name="T7" fmla="*/ 253 h 377"/>
                <a:gd name="T8" fmla="*/ 200 w 206"/>
                <a:gd name="T9" fmla="*/ 264 h 377"/>
                <a:gd name="T10" fmla="*/ 6 w 206"/>
                <a:gd name="T11" fmla="*/ 375 h 377"/>
                <a:gd name="T12" fmla="*/ 0 w 206"/>
                <a:gd name="T13" fmla="*/ 372 h 377"/>
                <a:gd name="T14" fmla="*/ 0 w 206"/>
                <a:gd name="T15" fmla="*/ 125 h 377"/>
                <a:gd name="T16" fmla="*/ 6 w 206"/>
                <a:gd name="T17" fmla="*/ 114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377">
                  <a:moveTo>
                    <a:pt x="6" y="114"/>
                  </a:moveTo>
                  <a:cubicBezTo>
                    <a:pt x="200" y="2"/>
                    <a:pt x="200" y="2"/>
                    <a:pt x="200" y="2"/>
                  </a:cubicBezTo>
                  <a:cubicBezTo>
                    <a:pt x="203" y="0"/>
                    <a:pt x="206" y="2"/>
                    <a:pt x="206" y="6"/>
                  </a:cubicBezTo>
                  <a:cubicBezTo>
                    <a:pt x="206" y="253"/>
                    <a:pt x="206" y="253"/>
                    <a:pt x="206" y="253"/>
                  </a:cubicBezTo>
                  <a:cubicBezTo>
                    <a:pt x="206" y="257"/>
                    <a:pt x="203" y="262"/>
                    <a:pt x="200" y="264"/>
                  </a:cubicBezTo>
                  <a:cubicBezTo>
                    <a:pt x="6" y="375"/>
                    <a:pt x="6" y="375"/>
                    <a:pt x="6" y="375"/>
                  </a:cubicBezTo>
                  <a:cubicBezTo>
                    <a:pt x="2" y="377"/>
                    <a:pt x="0" y="376"/>
                    <a:pt x="0" y="372"/>
                  </a:cubicBezTo>
                  <a:cubicBezTo>
                    <a:pt x="0" y="125"/>
                    <a:pt x="0" y="125"/>
                    <a:pt x="0" y="125"/>
                  </a:cubicBezTo>
                  <a:cubicBezTo>
                    <a:pt x="0" y="121"/>
                    <a:pt x="2" y="116"/>
                    <a:pt x="6" y="114"/>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1" name="î$ľîḋè">
              <a:extLst>
                <a:ext uri="{FF2B5EF4-FFF2-40B4-BE49-F238E27FC236}">
                  <a16:creationId xmlns:a16="http://schemas.microsoft.com/office/drawing/2014/main" id="{29663A13-15C0-408C-B934-9993A3B787D1}"/>
                </a:ext>
              </a:extLst>
            </p:cNvPr>
            <p:cNvSpPr/>
            <p:nvPr/>
          </p:nvSpPr>
          <p:spPr bwMode="auto">
            <a:xfrm>
              <a:off x="4833938" y="2527300"/>
              <a:ext cx="277813" cy="501650"/>
            </a:xfrm>
            <a:custGeom>
              <a:avLst/>
              <a:gdLst>
                <a:gd name="T0" fmla="*/ 106 w 106"/>
                <a:gd name="T1" fmla="*/ 162 h 192"/>
                <a:gd name="T2" fmla="*/ 1 w 106"/>
                <a:gd name="T3" fmla="*/ 192 h 192"/>
                <a:gd name="T4" fmla="*/ 1 w 106"/>
                <a:gd name="T5" fmla="*/ 83 h 192"/>
                <a:gd name="T6" fmla="*/ 53 w 106"/>
                <a:gd name="T7" fmla="*/ 8 h 192"/>
                <a:gd name="T8" fmla="*/ 106 w 106"/>
                <a:gd name="T9" fmla="*/ 55 h 192"/>
                <a:gd name="T10" fmla="*/ 106 w 106"/>
                <a:gd name="T11" fmla="*/ 162 h 192"/>
              </a:gdLst>
              <a:ahLst/>
              <a:cxnLst>
                <a:cxn ang="0">
                  <a:pos x="T0" y="T1"/>
                </a:cxn>
                <a:cxn ang="0">
                  <a:pos x="T2" y="T3"/>
                </a:cxn>
                <a:cxn ang="0">
                  <a:pos x="T4" y="T5"/>
                </a:cxn>
                <a:cxn ang="0">
                  <a:pos x="T6" y="T7"/>
                </a:cxn>
                <a:cxn ang="0">
                  <a:pos x="T8" y="T9"/>
                </a:cxn>
                <a:cxn ang="0">
                  <a:pos x="T10" y="T11"/>
                </a:cxn>
              </a:cxnLst>
              <a:rect l="0" t="0" r="r" b="b"/>
              <a:pathLst>
                <a:path w="106" h="192">
                  <a:moveTo>
                    <a:pt x="106" y="162"/>
                  </a:moveTo>
                  <a:cubicBezTo>
                    <a:pt x="1" y="192"/>
                    <a:pt x="1" y="192"/>
                    <a:pt x="1" y="192"/>
                  </a:cubicBezTo>
                  <a:cubicBezTo>
                    <a:pt x="1" y="192"/>
                    <a:pt x="1" y="111"/>
                    <a:pt x="1" y="83"/>
                  </a:cubicBezTo>
                  <a:cubicBezTo>
                    <a:pt x="0" y="50"/>
                    <a:pt x="24" y="16"/>
                    <a:pt x="53" y="8"/>
                  </a:cubicBezTo>
                  <a:cubicBezTo>
                    <a:pt x="82" y="0"/>
                    <a:pt x="106" y="21"/>
                    <a:pt x="106" y="55"/>
                  </a:cubicBezTo>
                  <a:cubicBezTo>
                    <a:pt x="106" y="83"/>
                    <a:pt x="106" y="162"/>
                    <a:pt x="106" y="162"/>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2" name="íSḻíḋè">
              <a:extLst>
                <a:ext uri="{FF2B5EF4-FFF2-40B4-BE49-F238E27FC236}">
                  <a16:creationId xmlns:a16="http://schemas.microsoft.com/office/drawing/2014/main" id="{C6739D03-4EA9-4142-A5C9-6A35DBE84EDC}"/>
                </a:ext>
              </a:extLst>
            </p:cNvPr>
            <p:cNvSpPr/>
            <p:nvPr/>
          </p:nvSpPr>
          <p:spPr bwMode="auto">
            <a:xfrm>
              <a:off x="4822825" y="2617788"/>
              <a:ext cx="42863" cy="31750"/>
            </a:xfrm>
            <a:custGeom>
              <a:avLst/>
              <a:gdLst>
                <a:gd name="T0" fmla="*/ 13 w 16"/>
                <a:gd name="T1" fmla="*/ 12 h 12"/>
                <a:gd name="T2" fmla="*/ 0 w 16"/>
                <a:gd name="T3" fmla="*/ 2 h 12"/>
                <a:gd name="T4" fmla="*/ 11 w 16"/>
                <a:gd name="T5" fmla="*/ 2 h 12"/>
                <a:gd name="T6" fmla="*/ 13 w 16"/>
                <a:gd name="T7" fmla="*/ 12 h 12"/>
              </a:gdLst>
              <a:ahLst/>
              <a:cxnLst>
                <a:cxn ang="0">
                  <a:pos x="T0" y="T1"/>
                </a:cxn>
                <a:cxn ang="0">
                  <a:pos x="T2" y="T3"/>
                </a:cxn>
                <a:cxn ang="0">
                  <a:pos x="T4" y="T5"/>
                </a:cxn>
                <a:cxn ang="0">
                  <a:pos x="T6" y="T7"/>
                </a:cxn>
              </a:cxnLst>
              <a:rect l="0" t="0" r="r" b="b"/>
              <a:pathLst>
                <a:path w="16" h="12">
                  <a:moveTo>
                    <a:pt x="13" y="12"/>
                  </a:moveTo>
                  <a:cubicBezTo>
                    <a:pt x="0" y="2"/>
                    <a:pt x="0" y="2"/>
                    <a:pt x="0" y="2"/>
                  </a:cubicBezTo>
                  <a:cubicBezTo>
                    <a:pt x="2" y="0"/>
                    <a:pt x="8" y="0"/>
                    <a:pt x="11" y="2"/>
                  </a:cubicBezTo>
                  <a:cubicBezTo>
                    <a:pt x="15" y="5"/>
                    <a:pt x="16" y="9"/>
                    <a:pt x="13" y="12"/>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3" name="işļídé">
              <a:extLst>
                <a:ext uri="{FF2B5EF4-FFF2-40B4-BE49-F238E27FC236}">
                  <a16:creationId xmlns:a16="http://schemas.microsoft.com/office/drawing/2014/main" id="{47DB0364-1112-4062-8FDB-8310F1E5F005}"/>
                </a:ext>
              </a:extLst>
            </p:cNvPr>
            <p:cNvSpPr/>
            <p:nvPr/>
          </p:nvSpPr>
          <p:spPr bwMode="auto">
            <a:xfrm>
              <a:off x="4846638" y="2600325"/>
              <a:ext cx="28575" cy="41275"/>
            </a:xfrm>
            <a:custGeom>
              <a:avLst/>
              <a:gdLst>
                <a:gd name="T0" fmla="*/ 5 w 11"/>
                <a:gd name="T1" fmla="*/ 16 h 16"/>
                <a:gd name="T2" fmla="*/ 0 w 11"/>
                <a:gd name="T3" fmla="*/ 1 h 16"/>
                <a:gd name="T4" fmla="*/ 10 w 11"/>
                <a:gd name="T5" fmla="*/ 7 h 16"/>
                <a:gd name="T6" fmla="*/ 5 w 11"/>
                <a:gd name="T7" fmla="*/ 16 h 16"/>
              </a:gdLst>
              <a:ahLst/>
              <a:cxnLst>
                <a:cxn ang="0">
                  <a:pos x="T0" y="T1"/>
                </a:cxn>
                <a:cxn ang="0">
                  <a:pos x="T2" y="T3"/>
                </a:cxn>
                <a:cxn ang="0">
                  <a:pos x="T4" y="T5"/>
                </a:cxn>
                <a:cxn ang="0">
                  <a:pos x="T6" y="T7"/>
                </a:cxn>
              </a:cxnLst>
              <a:rect l="0" t="0" r="r" b="b"/>
              <a:pathLst>
                <a:path w="11" h="16">
                  <a:moveTo>
                    <a:pt x="5" y="16"/>
                  </a:moveTo>
                  <a:cubicBezTo>
                    <a:pt x="0" y="1"/>
                    <a:pt x="0" y="1"/>
                    <a:pt x="0" y="1"/>
                  </a:cubicBezTo>
                  <a:cubicBezTo>
                    <a:pt x="4" y="0"/>
                    <a:pt x="8" y="3"/>
                    <a:pt x="10" y="7"/>
                  </a:cubicBezTo>
                  <a:cubicBezTo>
                    <a:pt x="11" y="12"/>
                    <a:pt x="9" y="16"/>
                    <a:pt x="5" y="16"/>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4" name="íṩļíḋè">
              <a:extLst>
                <a:ext uri="{FF2B5EF4-FFF2-40B4-BE49-F238E27FC236}">
                  <a16:creationId xmlns:a16="http://schemas.microsoft.com/office/drawing/2014/main" id="{BACD08E7-5016-49D2-B4AC-A015D02B8B7E}"/>
                </a:ext>
              </a:extLst>
            </p:cNvPr>
            <p:cNvSpPr/>
            <p:nvPr/>
          </p:nvSpPr>
          <p:spPr bwMode="auto">
            <a:xfrm>
              <a:off x="4999849" y="2879992"/>
              <a:ext cx="132110" cy="172637"/>
            </a:xfrm>
            <a:custGeom>
              <a:avLst/>
              <a:gdLst>
                <a:gd name="connsiteX0" fmla="*/ 65858 w 132110"/>
                <a:gd name="connsiteY0" fmla="*/ 236 h 172637"/>
                <a:gd name="connsiteX1" fmla="*/ 129170 w 132110"/>
                <a:gd name="connsiteY1" fmla="*/ 91030 h 172637"/>
                <a:gd name="connsiteX2" fmla="*/ 131486 w 132110"/>
                <a:gd name="connsiteY2" fmla="*/ 109624 h 172637"/>
                <a:gd name="connsiteX3" fmla="*/ 132110 w 132110"/>
                <a:gd name="connsiteY3" fmla="*/ 115256 h 172637"/>
                <a:gd name="connsiteX4" fmla="*/ 32552 w 132110"/>
                <a:gd name="connsiteY4" fmla="*/ 172637 h 172637"/>
                <a:gd name="connsiteX5" fmla="*/ 24443 w 132110"/>
                <a:gd name="connsiteY5" fmla="*/ 148548 h 172637"/>
                <a:gd name="connsiteX6" fmla="*/ 24468 w 132110"/>
                <a:gd name="connsiteY6" fmla="*/ 7384 h 172637"/>
                <a:gd name="connsiteX7" fmla="*/ 65858 w 132110"/>
                <a:gd name="connsiteY7" fmla="*/ 236 h 172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110" h="172637">
                  <a:moveTo>
                    <a:pt x="65858" y="236"/>
                  </a:moveTo>
                  <a:cubicBezTo>
                    <a:pt x="101686" y="3299"/>
                    <a:pt x="121318" y="36137"/>
                    <a:pt x="129170" y="91030"/>
                  </a:cubicBezTo>
                  <a:cubicBezTo>
                    <a:pt x="129825" y="95605"/>
                    <a:pt x="130602" y="101935"/>
                    <a:pt x="131486" y="109624"/>
                  </a:cubicBezTo>
                  <a:lnTo>
                    <a:pt x="132110" y="115256"/>
                  </a:lnTo>
                  <a:lnTo>
                    <a:pt x="32552" y="172637"/>
                  </a:lnTo>
                  <a:lnTo>
                    <a:pt x="24443" y="148548"/>
                  </a:lnTo>
                  <a:cubicBezTo>
                    <a:pt x="-2730" y="69669"/>
                    <a:pt x="-13159" y="40058"/>
                    <a:pt x="24468" y="7384"/>
                  </a:cubicBezTo>
                  <a:cubicBezTo>
                    <a:pt x="40174" y="1502"/>
                    <a:pt x="53916" y="-785"/>
                    <a:pt x="65858" y="236"/>
                  </a:cubicBezTo>
                  <a:close/>
                </a:path>
              </a:pathLst>
            </a:custGeom>
            <a:solidFill>
              <a:srgbClr val="9951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5" name="íṣļiḋê">
              <a:extLst>
                <a:ext uri="{FF2B5EF4-FFF2-40B4-BE49-F238E27FC236}">
                  <a16:creationId xmlns:a16="http://schemas.microsoft.com/office/drawing/2014/main" id="{B3A78FAD-FA7D-44DB-AFD1-92BAAA2E1BB4}"/>
                </a:ext>
              </a:extLst>
            </p:cNvPr>
            <p:cNvSpPr/>
            <p:nvPr/>
          </p:nvSpPr>
          <p:spPr bwMode="auto">
            <a:xfrm>
              <a:off x="4832093" y="2888842"/>
              <a:ext cx="285675" cy="266611"/>
            </a:xfrm>
            <a:custGeom>
              <a:avLst/>
              <a:gdLst>
                <a:gd name="connsiteX0" fmla="*/ 188196 w 285675"/>
                <a:gd name="connsiteY0" fmla="*/ 1340 h 266611"/>
                <a:gd name="connsiteX1" fmla="*/ 285061 w 285675"/>
                <a:gd name="connsiteY1" fmla="*/ 105910 h 266611"/>
                <a:gd name="connsiteX2" fmla="*/ 285675 w 285675"/>
                <a:gd name="connsiteY2" fmla="*/ 114586 h 266611"/>
                <a:gd name="connsiteX3" fmla="*/ 21905 w 285675"/>
                <a:gd name="connsiteY3" fmla="*/ 266611 h 266611"/>
                <a:gd name="connsiteX4" fmla="*/ 21381 w 285675"/>
                <a:gd name="connsiteY4" fmla="*/ 264945 h 266611"/>
                <a:gd name="connsiteX5" fmla="*/ 7555 w 285675"/>
                <a:gd name="connsiteY5" fmla="*/ 220937 h 266611"/>
                <a:gd name="connsiteX6" fmla="*/ 10173 w 285675"/>
                <a:gd name="connsiteY6" fmla="*/ 129438 h 266611"/>
                <a:gd name="connsiteX7" fmla="*/ 91331 w 285675"/>
                <a:gd name="connsiteY7" fmla="*/ 30097 h 266611"/>
                <a:gd name="connsiteX8" fmla="*/ 188196 w 285675"/>
                <a:gd name="connsiteY8" fmla="*/ 1340 h 266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75" h="266611">
                  <a:moveTo>
                    <a:pt x="188196" y="1340"/>
                  </a:moveTo>
                  <a:cubicBezTo>
                    <a:pt x="214376" y="-9117"/>
                    <a:pt x="271971" y="43168"/>
                    <a:pt x="285061" y="105910"/>
                  </a:cubicBezTo>
                  <a:lnTo>
                    <a:pt x="285675" y="114586"/>
                  </a:lnTo>
                  <a:lnTo>
                    <a:pt x="21905" y="266611"/>
                  </a:lnTo>
                  <a:lnTo>
                    <a:pt x="21381" y="264945"/>
                  </a:lnTo>
                  <a:cubicBezTo>
                    <a:pt x="17373" y="252185"/>
                    <a:pt x="12791" y="237602"/>
                    <a:pt x="7555" y="220937"/>
                  </a:cubicBezTo>
                  <a:cubicBezTo>
                    <a:pt x="-2917" y="194794"/>
                    <a:pt x="-2917" y="160809"/>
                    <a:pt x="10173" y="129438"/>
                  </a:cubicBezTo>
                  <a:cubicBezTo>
                    <a:pt x="25881" y="87610"/>
                    <a:pt x="28499" y="51011"/>
                    <a:pt x="91331" y="30097"/>
                  </a:cubicBezTo>
                  <a:cubicBezTo>
                    <a:pt x="91331" y="30097"/>
                    <a:pt x="91331" y="30097"/>
                    <a:pt x="188196" y="1340"/>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6" name="iṩlïḑé">
              <a:extLst>
                <a:ext uri="{FF2B5EF4-FFF2-40B4-BE49-F238E27FC236}">
                  <a16:creationId xmlns:a16="http://schemas.microsoft.com/office/drawing/2014/main" id="{6F9A43D0-D729-4F70-90E5-F11BA10D1D5D}"/>
                </a:ext>
              </a:extLst>
            </p:cNvPr>
            <p:cNvSpPr/>
            <p:nvPr/>
          </p:nvSpPr>
          <p:spPr bwMode="auto">
            <a:xfrm>
              <a:off x="4835525" y="3106738"/>
              <a:ext cx="3175" cy="3175"/>
            </a:xfrm>
            <a:custGeom>
              <a:avLst/>
              <a:gdLst>
                <a:gd name="T0" fmla="*/ 1 w 1"/>
                <a:gd name="T1" fmla="*/ 1 h 1"/>
                <a:gd name="T2" fmla="*/ 1 w 1"/>
                <a:gd name="T3" fmla="*/ 1 h 1"/>
                <a:gd name="T4" fmla="*/ 1 w 1"/>
                <a:gd name="T5" fmla="*/ 1 h 1"/>
                <a:gd name="T6" fmla="*/ 1 w 1"/>
                <a:gd name="T7" fmla="*/ 1 h 1"/>
                <a:gd name="T8" fmla="*/ 1 w 1"/>
                <a:gd name="T9" fmla="*/ 1 h 1"/>
                <a:gd name="T10" fmla="*/ 1 w 1"/>
                <a:gd name="T11" fmla="*/ 1 h 1"/>
                <a:gd name="T12" fmla="*/ 0 w 1"/>
                <a:gd name="T13" fmla="*/ 1 h 1"/>
                <a:gd name="T14" fmla="*/ 1 w 1"/>
                <a:gd name="T15" fmla="*/ 1 h 1"/>
                <a:gd name="T16" fmla="*/ 0 w 1"/>
                <a:gd name="T17" fmla="*/ 1 h 1"/>
                <a:gd name="T18" fmla="*/ 0 w 1"/>
                <a:gd name="T19" fmla="*/ 0 h 1"/>
                <a:gd name="T20" fmla="*/ 0 w 1"/>
                <a:gd name="T21" fmla="*/ 1 h 1"/>
                <a:gd name="T22" fmla="*/ 0 w 1"/>
                <a:gd name="T23" fmla="*/ 0 h 1"/>
                <a:gd name="T24" fmla="*/ 0 w 1"/>
                <a:gd name="T25" fmla="*/ 0 h 1"/>
                <a:gd name="T26" fmla="*/ 0 w 1"/>
                <a:gd name="T27" fmla="*/ 0 h 1"/>
                <a:gd name="T28" fmla="*/ 0 w 1"/>
                <a:gd name="T2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 h="1">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0" y="1"/>
                  </a:moveTo>
                  <a:cubicBezTo>
                    <a:pt x="0" y="1"/>
                    <a:pt x="1" y="1"/>
                    <a:pt x="1" y="1"/>
                  </a:cubicBezTo>
                  <a:cubicBezTo>
                    <a:pt x="1" y="1"/>
                    <a:pt x="0" y="1"/>
                    <a:pt x="0" y="1"/>
                  </a:cubicBezTo>
                  <a:moveTo>
                    <a:pt x="0" y="0"/>
                  </a:moveTo>
                  <a:cubicBezTo>
                    <a:pt x="0" y="0"/>
                    <a:pt x="0" y="1"/>
                    <a:pt x="0" y="1"/>
                  </a:cubicBezTo>
                  <a:cubicBezTo>
                    <a:pt x="0" y="1"/>
                    <a:pt x="0" y="0"/>
                    <a:pt x="0" y="0"/>
                  </a:cubicBezTo>
                  <a:moveTo>
                    <a:pt x="0" y="0"/>
                  </a:moveTo>
                  <a:cubicBezTo>
                    <a:pt x="0" y="0"/>
                    <a:pt x="0" y="0"/>
                    <a:pt x="0" y="0"/>
                  </a:cubicBezTo>
                  <a:cubicBezTo>
                    <a:pt x="0" y="0"/>
                    <a:pt x="0" y="0"/>
                    <a:pt x="0" y="0"/>
                  </a:cubicBezTo>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7" name="ïS1íďé">
              <a:extLst>
                <a:ext uri="{FF2B5EF4-FFF2-40B4-BE49-F238E27FC236}">
                  <a16:creationId xmlns:a16="http://schemas.microsoft.com/office/drawing/2014/main" id="{F842FB65-AB0A-4890-8EA1-5E16DA007B7E}"/>
                </a:ext>
              </a:extLst>
            </p:cNvPr>
            <p:cNvSpPr/>
            <p:nvPr/>
          </p:nvSpPr>
          <p:spPr bwMode="auto">
            <a:xfrm>
              <a:off x="4830763" y="3025775"/>
              <a:ext cx="57150" cy="133350"/>
            </a:xfrm>
            <a:custGeom>
              <a:avLst/>
              <a:gdLst>
                <a:gd name="T0" fmla="*/ 5 w 22"/>
                <a:gd name="T1" fmla="*/ 0 h 51"/>
                <a:gd name="T2" fmla="*/ 2 w 22"/>
                <a:gd name="T3" fmla="*/ 3 h 51"/>
                <a:gd name="T4" fmla="*/ 2 w 22"/>
                <a:gd name="T5" fmla="*/ 31 h 51"/>
                <a:gd name="T6" fmla="*/ 2 w 22"/>
                <a:gd name="T7" fmla="*/ 31 h 51"/>
                <a:gd name="T8" fmla="*/ 2 w 22"/>
                <a:gd name="T9" fmla="*/ 31 h 51"/>
                <a:gd name="T10" fmla="*/ 2 w 22"/>
                <a:gd name="T11" fmla="*/ 32 h 51"/>
                <a:gd name="T12" fmla="*/ 2 w 22"/>
                <a:gd name="T13" fmla="*/ 32 h 51"/>
                <a:gd name="T14" fmla="*/ 3 w 22"/>
                <a:gd name="T15" fmla="*/ 32 h 51"/>
                <a:gd name="T16" fmla="*/ 3 w 22"/>
                <a:gd name="T17" fmla="*/ 32 h 51"/>
                <a:gd name="T18" fmla="*/ 3 w 22"/>
                <a:gd name="T19" fmla="*/ 32 h 51"/>
                <a:gd name="T20" fmla="*/ 3 w 22"/>
                <a:gd name="T21" fmla="*/ 32 h 51"/>
                <a:gd name="T22" fmla="*/ 3 w 22"/>
                <a:gd name="T23" fmla="*/ 32 h 51"/>
                <a:gd name="T24" fmla="*/ 3 w 22"/>
                <a:gd name="T25" fmla="*/ 32 h 51"/>
                <a:gd name="T26" fmla="*/ 9 w 22"/>
                <a:gd name="T27" fmla="*/ 51 h 51"/>
                <a:gd name="T28" fmla="*/ 22 w 22"/>
                <a:gd name="T29" fmla="*/ 43 h 51"/>
                <a:gd name="T30" fmla="*/ 20 w 22"/>
                <a:gd name="T31" fmla="*/ 34 h 51"/>
                <a:gd name="T32" fmla="*/ 22 w 22"/>
                <a:gd name="T33" fmla="*/ 17 h 51"/>
                <a:gd name="T34" fmla="*/ 5 w 22"/>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51">
                  <a:moveTo>
                    <a:pt x="5" y="0"/>
                  </a:moveTo>
                  <a:cubicBezTo>
                    <a:pt x="5" y="0"/>
                    <a:pt x="4" y="1"/>
                    <a:pt x="2" y="3"/>
                  </a:cubicBezTo>
                  <a:cubicBezTo>
                    <a:pt x="0" y="13"/>
                    <a:pt x="0" y="23"/>
                    <a:pt x="2" y="31"/>
                  </a:cubicBezTo>
                  <a:cubicBezTo>
                    <a:pt x="2" y="31"/>
                    <a:pt x="2" y="31"/>
                    <a:pt x="2" y="31"/>
                  </a:cubicBezTo>
                  <a:cubicBezTo>
                    <a:pt x="2" y="31"/>
                    <a:pt x="2" y="31"/>
                    <a:pt x="2" y="31"/>
                  </a:cubicBezTo>
                  <a:cubicBezTo>
                    <a:pt x="2" y="31"/>
                    <a:pt x="2" y="32"/>
                    <a:pt x="2" y="32"/>
                  </a:cubicBezTo>
                  <a:cubicBezTo>
                    <a:pt x="2" y="32"/>
                    <a:pt x="2" y="32"/>
                    <a:pt x="2" y="32"/>
                  </a:cubicBezTo>
                  <a:cubicBezTo>
                    <a:pt x="2" y="32"/>
                    <a:pt x="3" y="32"/>
                    <a:pt x="3" y="32"/>
                  </a:cubicBezTo>
                  <a:cubicBezTo>
                    <a:pt x="3" y="32"/>
                    <a:pt x="3" y="32"/>
                    <a:pt x="3" y="32"/>
                  </a:cubicBezTo>
                  <a:cubicBezTo>
                    <a:pt x="3" y="32"/>
                    <a:pt x="3" y="32"/>
                    <a:pt x="3" y="32"/>
                  </a:cubicBezTo>
                  <a:cubicBezTo>
                    <a:pt x="3" y="32"/>
                    <a:pt x="3" y="32"/>
                    <a:pt x="3" y="32"/>
                  </a:cubicBezTo>
                  <a:cubicBezTo>
                    <a:pt x="3" y="32"/>
                    <a:pt x="3" y="32"/>
                    <a:pt x="3" y="32"/>
                  </a:cubicBezTo>
                  <a:cubicBezTo>
                    <a:pt x="3" y="32"/>
                    <a:pt x="3" y="32"/>
                    <a:pt x="3" y="32"/>
                  </a:cubicBezTo>
                  <a:cubicBezTo>
                    <a:pt x="9" y="51"/>
                    <a:pt x="9" y="51"/>
                    <a:pt x="9" y="51"/>
                  </a:cubicBezTo>
                  <a:cubicBezTo>
                    <a:pt x="22" y="43"/>
                    <a:pt x="22" y="43"/>
                    <a:pt x="22" y="43"/>
                  </a:cubicBezTo>
                  <a:cubicBezTo>
                    <a:pt x="20" y="34"/>
                    <a:pt x="20" y="34"/>
                    <a:pt x="20" y="34"/>
                  </a:cubicBezTo>
                  <a:cubicBezTo>
                    <a:pt x="20" y="34"/>
                    <a:pt x="19" y="27"/>
                    <a:pt x="22" y="17"/>
                  </a:cubicBezTo>
                  <a:cubicBezTo>
                    <a:pt x="5" y="0"/>
                    <a:pt x="5" y="0"/>
                    <a:pt x="5" y="0"/>
                  </a:cubicBezTo>
                </a:path>
              </a:pathLst>
            </a:custGeom>
            <a:solidFill>
              <a:srgbClr val="23C7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8" name="islîḋé">
              <a:extLst>
                <a:ext uri="{FF2B5EF4-FFF2-40B4-BE49-F238E27FC236}">
                  <a16:creationId xmlns:a16="http://schemas.microsoft.com/office/drawing/2014/main" id="{42106C3F-E8EB-4A6E-8A72-67AB23E1E990}"/>
                </a:ext>
              </a:extLst>
            </p:cNvPr>
            <p:cNvSpPr/>
            <p:nvPr/>
          </p:nvSpPr>
          <p:spPr bwMode="auto">
            <a:xfrm>
              <a:off x="4865688" y="2597150"/>
              <a:ext cx="227013" cy="384175"/>
            </a:xfrm>
            <a:custGeom>
              <a:avLst/>
              <a:gdLst>
                <a:gd name="T0" fmla="*/ 74 w 87"/>
                <a:gd name="T1" fmla="*/ 0 h 147"/>
                <a:gd name="T2" fmla="*/ 86 w 87"/>
                <a:gd name="T3" fmla="*/ 50 h 147"/>
                <a:gd name="T4" fmla="*/ 74 w 87"/>
                <a:gd name="T5" fmla="*/ 91 h 147"/>
                <a:gd name="T6" fmla="*/ 54 w 87"/>
                <a:gd name="T7" fmla="*/ 96 h 147"/>
                <a:gd name="T8" fmla="*/ 55 w 87"/>
                <a:gd name="T9" fmla="*/ 113 h 147"/>
                <a:gd name="T10" fmla="*/ 67 w 87"/>
                <a:gd name="T11" fmla="*/ 130 h 147"/>
                <a:gd name="T12" fmla="*/ 39 w 87"/>
                <a:gd name="T13" fmla="*/ 142 h 147"/>
                <a:gd name="T14" fmla="*/ 21 w 87"/>
                <a:gd name="T15" fmla="*/ 129 h 147"/>
                <a:gd name="T16" fmla="*/ 21 w 87"/>
                <a:gd name="T17" fmla="*/ 128 h 147"/>
                <a:gd name="T18" fmla="*/ 21 w 87"/>
                <a:gd name="T19" fmla="*/ 84 h 147"/>
                <a:gd name="T20" fmla="*/ 9 w 87"/>
                <a:gd name="T21" fmla="*/ 85 h 147"/>
                <a:gd name="T22" fmla="*/ 5 w 87"/>
                <a:gd name="T23" fmla="*/ 63 h 147"/>
                <a:gd name="T24" fmla="*/ 23 w 87"/>
                <a:gd name="T25" fmla="*/ 62 h 147"/>
                <a:gd name="T26" fmla="*/ 51 w 87"/>
                <a:gd name="T27" fmla="*/ 45 h 147"/>
                <a:gd name="T28" fmla="*/ 74 w 87"/>
                <a:gd name="T2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147">
                  <a:moveTo>
                    <a:pt x="74" y="0"/>
                  </a:moveTo>
                  <a:cubicBezTo>
                    <a:pt x="80" y="2"/>
                    <a:pt x="87" y="16"/>
                    <a:pt x="86" y="50"/>
                  </a:cubicBezTo>
                  <a:cubicBezTo>
                    <a:pt x="86" y="79"/>
                    <a:pt x="78" y="88"/>
                    <a:pt x="74" y="91"/>
                  </a:cubicBezTo>
                  <a:cubicBezTo>
                    <a:pt x="70" y="95"/>
                    <a:pt x="62" y="96"/>
                    <a:pt x="54" y="96"/>
                  </a:cubicBezTo>
                  <a:cubicBezTo>
                    <a:pt x="55" y="113"/>
                    <a:pt x="55" y="113"/>
                    <a:pt x="55" y="113"/>
                  </a:cubicBezTo>
                  <a:cubicBezTo>
                    <a:pt x="55" y="113"/>
                    <a:pt x="67" y="122"/>
                    <a:pt x="67" y="130"/>
                  </a:cubicBezTo>
                  <a:cubicBezTo>
                    <a:pt x="66" y="138"/>
                    <a:pt x="49" y="147"/>
                    <a:pt x="39" y="142"/>
                  </a:cubicBezTo>
                  <a:cubicBezTo>
                    <a:pt x="31" y="137"/>
                    <a:pt x="23" y="130"/>
                    <a:pt x="21" y="129"/>
                  </a:cubicBezTo>
                  <a:cubicBezTo>
                    <a:pt x="21" y="128"/>
                    <a:pt x="21" y="128"/>
                    <a:pt x="21" y="128"/>
                  </a:cubicBezTo>
                  <a:cubicBezTo>
                    <a:pt x="21" y="84"/>
                    <a:pt x="21" y="84"/>
                    <a:pt x="21" y="84"/>
                  </a:cubicBezTo>
                  <a:cubicBezTo>
                    <a:pt x="21" y="84"/>
                    <a:pt x="17" y="90"/>
                    <a:pt x="9" y="85"/>
                  </a:cubicBezTo>
                  <a:cubicBezTo>
                    <a:pt x="3" y="80"/>
                    <a:pt x="0" y="70"/>
                    <a:pt x="5" y="63"/>
                  </a:cubicBezTo>
                  <a:cubicBezTo>
                    <a:pt x="10" y="56"/>
                    <a:pt x="19" y="55"/>
                    <a:pt x="23" y="62"/>
                  </a:cubicBezTo>
                  <a:cubicBezTo>
                    <a:pt x="23" y="62"/>
                    <a:pt x="35" y="59"/>
                    <a:pt x="51" y="45"/>
                  </a:cubicBezTo>
                  <a:cubicBezTo>
                    <a:pt x="67" y="30"/>
                    <a:pt x="73" y="11"/>
                    <a:pt x="74" y="0"/>
                  </a:cubicBezTo>
                  <a:close/>
                </a:path>
              </a:pathLst>
            </a:custGeom>
            <a:solidFill>
              <a:srgbClr val="9951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9" name="íṣ1íḓe">
              <a:extLst>
                <a:ext uri="{FF2B5EF4-FFF2-40B4-BE49-F238E27FC236}">
                  <a16:creationId xmlns:a16="http://schemas.microsoft.com/office/drawing/2014/main" id="{36A46886-0E6F-483C-9FF4-26FA47097071}"/>
                </a:ext>
              </a:extLst>
            </p:cNvPr>
            <p:cNvSpPr/>
            <p:nvPr/>
          </p:nvSpPr>
          <p:spPr bwMode="auto">
            <a:xfrm>
              <a:off x="4999038" y="2720975"/>
              <a:ext cx="17463" cy="23813"/>
            </a:xfrm>
            <a:custGeom>
              <a:avLst/>
              <a:gdLst>
                <a:gd name="T0" fmla="*/ 7 w 7"/>
                <a:gd name="T1" fmla="*/ 4 h 9"/>
                <a:gd name="T2" fmla="*/ 4 w 7"/>
                <a:gd name="T3" fmla="*/ 8 h 9"/>
                <a:gd name="T4" fmla="*/ 1 w 7"/>
                <a:gd name="T5" fmla="*/ 6 h 9"/>
                <a:gd name="T6" fmla="*/ 3 w 7"/>
                <a:gd name="T7" fmla="*/ 1 h 9"/>
                <a:gd name="T8" fmla="*/ 7 w 7"/>
                <a:gd name="T9" fmla="*/ 4 h 9"/>
              </a:gdLst>
              <a:ahLst/>
              <a:cxnLst>
                <a:cxn ang="0">
                  <a:pos x="T0" y="T1"/>
                </a:cxn>
                <a:cxn ang="0">
                  <a:pos x="T2" y="T3"/>
                </a:cxn>
                <a:cxn ang="0">
                  <a:pos x="T4" y="T5"/>
                </a:cxn>
                <a:cxn ang="0">
                  <a:pos x="T6" y="T7"/>
                </a:cxn>
                <a:cxn ang="0">
                  <a:pos x="T8" y="T9"/>
                </a:cxn>
              </a:cxnLst>
              <a:rect l="0" t="0" r="r" b="b"/>
              <a:pathLst>
                <a:path w="7" h="9">
                  <a:moveTo>
                    <a:pt x="7" y="4"/>
                  </a:moveTo>
                  <a:cubicBezTo>
                    <a:pt x="7" y="6"/>
                    <a:pt x="6" y="8"/>
                    <a:pt x="4" y="8"/>
                  </a:cubicBezTo>
                  <a:cubicBezTo>
                    <a:pt x="2" y="9"/>
                    <a:pt x="1" y="8"/>
                    <a:pt x="1" y="6"/>
                  </a:cubicBezTo>
                  <a:cubicBezTo>
                    <a:pt x="0" y="4"/>
                    <a:pt x="2" y="1"/>
                    <a:pt x="3" y="1"/>
                  </a:cubicBezTo>
                  <a:cubicBezTo>
                    <a:pt x="5" y="0"/>
                    <a:pt x="7" y="1"/>
                    <a:pt x="7" y="4"/>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0" name="i$ḻïdé">
              <a:extLst>
                <a:ext uri="{FF2B5EF4-FFF2-40B4-BE49-F238E27FC236}">
                  <a16:creationId xmlns:a16="http://schemas.microsoft.com/office/drawing/2014/main" id="{72CDAECD-C264-4082-8433-625D184D8BB2}"/>
                </a:ext>
              </a:extLst>
            </p:cNvPr>
            <p:cNvSpPr/>
            <p:nvPr/>
          </p:nvSpPr>
          <p:spPr bwMode="auto">
            <a:xfrm>
              <a:off x="5016500" y="2794000"/>
              <a:ext cx="20638" cy="12700"/>
            </a:xfrm>
            <a:custGeom>
              <a:avLst/>
              <a:gdLst>
                <a:gd name="T0" fmla="*/ 1 w 8"/>
                <a:gd name="T1" fmla="*/ 0 h 5"/>
                <a:gd name="T2" fmla="*/ 8 w 8"/>
                <a:gd name="T3" fmla="*/ 0 h 5"/>
                <a:gd name="T4" fmla="*/ 3 w 8"/>
                <a:gd name="T5" fmla="*/ 5 h 5"/>
                <a:gd name="T6" fmla="*/ 1 w 8"/>
                <a:gd name="T7" fmla="*/ 0 h 5"/>
              </a:gdLst>
              <a:ahLst/>
              <a:cxnLst>
                <a:cxn ang="0">
                  <a:pos x="T0" y="T1"/>
                </a:cxn>
                <a:cxn ang="0">
                  <a:pos x="T2" y="T3"/>
                </a:cxn>
                <a:cxn ang="0">
                  <a:pos x="T4" y="T5"/>
                </a:cxn>
                <a:cxn ang="0">
                  <a:pos x="T6" y="T7"/>
                </a:cxn>
              </a:cxnLst>
              <a:rect l="0" t="0" r="r" b="b"/>
              <a:pathLst>
                <a:path w="8" h="5">
                  <a:moveTo>
                    <a:pt x="1" y="0"/>
                  </a:moveTo>
                  <a:cubicBezTo>
                    <a:pt x="8" y="0"/>
                    <a:pt x="8" y="0"/>
                    <a:pt x="8" y="0"/>
                  </a:cubicBezTo>
                  <a:cubicBezTo>
                    <a:pt x="7" y="3"/>
                    <a:pt x="5" y="5"/>
                    <a:pt x="3" y="5"/>
                  </a:cubicBezTo>
                  <a:cubicBezTo>
                    <a:pt x="1" y="4"/>
                    <a:pt x="0" y="2"/>
                    <a:pt x="1" y="0"/>
                  </a:cubicBezTo>
                  <a:close/>
                </a:path>
              </a:pathLst>
            </a:custGeom>
            <a:solidFill>
              <a:srgbClr val="733B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1" name="ïśḻiḋê">
              <a:extLst>
                <a:ext uri="{FF2B5EF4-FFF2-40B4-BE49-F238E27FC236}">
                  <a16:creationId xmlns:a16="http://schemas.microsoft.com/office/drawing/2014/main" id="{FED15434-8C5C-400E-A904-B738DD2AD18E}"/>
                </a:ext>
              </a:extLst>
            </p:cNvPr>
            <p:cNvSpPr/>
            <p:nvPr/>
          </p:nvSpPr>
          <p:spPr bwMode="auto">
            <a:xfrm>
              <a:off x="5067300" y="2665413"/>
              <a:ext cx="20638" cy="15875"/>
            </a:xfrm>
            <a:custGeom>
              <a:avLst/>
              <a:gdLst>
                <a:gd name="T0" fmla="*/ 6 w 8"/>
                <a:gd name="T1" fmla="*/ 6 h 6"/>
                <a:gd name="T2" fmla="*/ 0 w 8"/>
                <a:gd name="T3" fmla="*/ 3 h 6"/>
                <a:gd name="T4" fmla="*/ 5 w 8"/>
                <a:gd name="T5" fmla="*/ 0 h 6"/>
                <a:gd name="T6" fmla="*/ 6 w 8"/>
                <a:gd name="T7" fmla="*/ 6 h 6"/>
              </a:gdLst>
              <a:ahLst/>
              <a:cxnLst>
                <a:cxn ang="0">
                  <a:pos x="T0" y="T1"/>
                </a:cxn>
                <a:cxn ang="0">
                  <a:pos x="T2" y="T3"/>
                </a:cxn>
                <a:cxn ang="0">
                  <a:pos x="T4" y="T5"/>
                </a:cxn>
                <a:cxn ang="0">
                  <a:pos x="T6" y="T7"/>
                </a:cxn>
              </a:cxnLst>
              <a:rect l="0" t="0" r="r" b="b"/>
              <a:pathLst>
                <a:path w="8" h="6">
                  <a:moveTo>
                    <a:pt x="6" y="6"/>
                  </a:moveTo>
                  <a:cubicBezTo>
                    <a:pt x="0" y="3"/>
                    <a:pt x="0" y="3"/>
                    <a:pt x="0" y="3"/>
                  </a:cubicBezTo>
                  <a:cubicBezTo>
                    <a:pt x="1" y="1"/>
                    <a:pt x="4" y="0"/>
                    <a:pt x="5" y="0"/>
                  </a:cubicBezTo>
                  <a:cubicBezTo>
                    <a:pt x="7" y="1"/>
                    <a:pt x="8" y="4"/>
                    <a:pt x="6" y="6"/>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2" name="í$ľïḍe">
              <a:extLst>
                <a:ext uri="{FF2B5EF4-FFF2-40B4-BE49-F238E27FC236}">
                  <a16:creationId xmlns:a16="http://schemas.microsoft.com/office/drawing/2014/main" id="{811C9E50-B35F-42CE-BE11-02A735E2AB28}"/>
                </a:ext>
              </a:extLst>
            </p:cNvPr>
            <p:cNvSpPr/>
            <p:nvPr/>
          </p:nvSpPr>
          <p:spPr bwMode="auto">
            <a:xfrm>
              <a:off x="5064125" y="2697163"/>
              <a:ext cx="15875" cy="23813"/>
            </a:xfrm>
            <a:custGeom>
              <a:avLst/>
              <a:gdLst>
                <a:gd name="T0" fmla="*/ 6 w 6"/>
                <a:gd name="T1" fmla="*/ 3 h 9"/>
                <a:gd name="T2" fmla="*/ 3 w 6"/>
                <a:gd name="T3" fmla="*/ 8 h 9"/>
                <a:gd name="T4" fmla="*/ 0 w 6"/>
                <a:gd name="T5" fmla="*/ 5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7"/>
                    <a:pt x="0" y="5"/>
                  </a:cubicBezTo>
                  <a:cubicBezTo>
                    <a:pt x="0" y="3"/>
                    <a:pt x="1" y="1"/>
                    <a:pt x="3" y="1"/>
                  </a:cubicBezTo>
                  <a:cubicBezTo>
                    <a:pt x="4" y="0"/>
                    <a:pt x="6" y="1"/>
                    <a:pt x="6" y="3"/>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3" name="ísľïḋe">
              <a:extLst>
                <a:ext uri="{FF2B5EF4-FFF2-40B4-BE49-F238E27FC236}">
                  <a16:creationId xmlns:a16="http://schemas.microsoft.com/office/drawing/2014/main" id="{65C4EADC-5089-4C23-934C-FA33D026BA55}"/>
                </a:ext>
              </a:extLst>
            </p:cNvPr>
            <p:cNvSpPr/>
            <p:nvPr/>
          </p:nvSpPr>
          <p:spPr bwMode="auto">
            <a:xfrm>
              <a:off x="5043488" y="2705100"/>
              <a:ext cx="25400" cy="61913"/>
            </a:xfrm>
            <a:custGeom>
              <a:avLst/>
              <a:gdLst>
                <a:gd name="T0" fmla="*/ 0 w 16"/>
                <a:gd name="T1" fmla="*/ 0 h 39"/>
                <a:gd name="T2" fmla="*/ 0 w 16"/>
                <a:gd name="T3" fmla="*/ 39 h 39"/>
                <a:gd name="T4" fmla="*/ 16 w 16"/>
                <a:gd name="T5" fmla="*/ 29 h 39"/>
                <a:gd name="T6" fmla="*/ 0 w 16"/>
                <a:gd name="T7" fmla="*/ 0 h 39"/>
              </a:gdLst>
              <a:ahLst/>
              <a:cxnLst>
                <a:cxn ang="0">
                  <a:pos x="T0" y="T1"/>
                </a:cxn>
                <a:cxn ang="0">
                  <a:pos x="T2" y="T3"/>
                </a:cxn>
                <a:cxn ang="0">
                  <a:pos x="T4" y="T5"/>
                </a:cxn>
                <a:cxn ang="0">
                  <a:pos x="T6" y="T7"/>
                </a:cxn>
              </a:cxnLst>
              <a:rect l="0" t="0" r="r" b="b"/>
              <a:pathLst>
                <a:path w="16" h="39">
                  <a:moveTo>
                    <a:pt x="0" y="0"/>
                  </a:moveTo>
                  <a:lnTo>
                    <a:pt x="0" y="39"/>
                  </a:lnTo>
                  <a:lnTo>
                    <a:pt x="16" y="29"/>
                  </a:lnTo>
                  <a:lnTo>
                    <a:pt x="0" y="0"/>
                  </a:lnTo>
                  <a:close/>
                </a:path>
              </a:pathLst>
            </a:custGeom>
            <a:solidFill>
              <a:srgbClr val="733B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4" name="íşľïďé">
              <a:extLst>
                <a:ext uri="{FF2B5EF4-FFF2-40B4-BE49-F238E27FC236}">
                  <a16:creationId xmlns:a16="http://schemas.microsoft.com/office/drawing/2014/main" id="{D73965E6-8762-43D2-9302-229098D2D87B}"/>
                </a:ext>
              </a:extLst>
            </p:cNvPr>
            <p:cNvSpPr/>
            <p:nvPr/>
          </p:nvSpPr>
          <p:spPr bwMode="auto">
            <a:xfrm>
              <a:off x="4933950" y="2830513"/>
              <a:ext cx="73025" cy="33338"/>
            </a:xfrm>
            <a:custGeom>
              <a:avLst/>
              <a:gdLst>
                <a:gd name="T0" fmla="*/ 28 w 28"/>
                <a:gd name="T1" fmla="*/ 7 h 13"/>
                <a:gd name="T2" fmla="*/ 0 w 28"/>
                <a:gd name="T3" fmla="*/ 0 h 13"/>
                <a:gd name="T4" fmla="*/ 6 w 28"/>
                <a:gd name="T5" fmla="*/ 8 h 13"/>
                <a:gd name="T6" fmla="*/ 28 w 28"/>
                <a:gd name="T7" fmla="*/ 13 h 13"/>
                <a:gd name="T8" fmla="*/ 28 w 28"/>
                <a:gd name="T9" fmla="*/ 7 h 13"/>
              </a:gdLst>
              <a:ahLst/>
              <a:cxnLst>
                <a:cxn ang="0">
                  <a:pos x="T0" y="T1"/>
                </a:cxn>
                <a:cxn ang="0">
                  <a:pos x="T2" y="T3"/>
                </a:cxn>
                <a:cxn ang="0">
                  <a:pos x="T4" y="T5"/>
                </a:cxn>
                <a:cxn ang="0">
                  <a:pos x="T6" y="T7"/>
                </a:cxn>
                <a:cxn ang="0">
                  <a:pos x="T8" y="T9"/>
                </a:cxn>
              </a:cxnLst>
              <a:rect l="0" t="0" r="r" b="b"/>
              <a:pathLst>
                <a:path w="28" h="13">
                  <a:moveTo>
                    <a:pt x="28" y="7"/>
                  </a:moveTo>
                  <a:cubicBezTo>
                    <a:pt x="20" y="8"/>
                    <a:pt x="3" y="7"/>
                    <a:pt x="0" y="0"/>
                  </a:cubicBezTo>
                  <a:cubicBezTo>
                    <a:pt x="0" y="0"/>
                    <a:pt x="1" y="5"/>
                    <a:pt x="6" y="8"/>
                  </a:cubicBezTo>
                  <a:cubicBezTo>
                    <a:pt x="11" y="12"/>
                    <a:pt x="28" y="13"/>
                    <a:pt x="28" y="13"/>
                  </a:cubicBezTo>
                  <a:lnTo>
                    <a:pt x="28" y="7"/>
                  </a:lnTo>
                  <a:close/>
                </a:path>
              </a:pathLst>
            </a:custGeom>
            <a:solidFill>
              <a:srgbClr val="733B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5" name="îŝḷiḓè">
              <a:extLst>
                <a:ext uri="{FF2B5EF4-FFF2-40B4-BE49-F238E27FC236}">
                  <a16:creationId xmlns:a16="http://schemas.microsoft.com/office/drawing/2014/main" id="{1FD64F50-10D9-4433-829E-8A6B9ACB283D}"/>
                </a:ext>
              </a:extLst>
            </p:cNvPr>
            <p:cNvSpPr/>
            <p:nvPr/>
          </p:nvSpPr>
          <p:spPr bwMode="auto">
            <a:xfrm>
              <a:off x="4753763" y="2932113"/>
              <a:ext cx="152689" cy="281111"/>
            </a:xfrm>
            <a:custGeom>
              <a:avLst/>
              <a:gdLst>
                <a:gd name="connsiteX0" fmla="*/ 143283 w 152689"/>
                <a:gd name="connsiteY0" fmla="*/ 0 h 281111"/>
                <a:gd name="connsiteX1" fmla="*/ 151139 w 152689"/>
                <a:gd name="connsiteY1" fmla="*/ 28786 h 281111"/>
                <a:gd name="connsiteX2" fmla="*/ 124955 w 152689"/>
                <a:gd name="connsiteY2" fmla="*/ 167484 h 281111"/>
                <a:gd name="connsiteX3" fmla="*/ 113705 w 152689"/>
                <a:gd name="connsiteY3" fmla="*/ 197947 h 281111"/>
                <a:gd name="connsiteX4" fmla="*/ 105635 w 152689"/>
                <a:gd name="connsiteY4" fmla="*/ 220227 h 281111"/>
                <a:gd name="connsiteX5" fmla="*/ 0 w 152689"/>
                <a:gd name="connsiteY5" fmla="*/ 281111 h 281111"/>
                <a:gd name="connsiteX6" fmla="*/ 8684 w 152689"/>
                <a:gd name="connsiteY6" fmla="*/ 242067 h 281111"/>
                <a:gd name="connsiteX7" fmla="*/ 106627 w 152689"/>
                <a:gd name="connsiteY7" fmla="*/ 18319 h 281111"/>
                <a:gd name="connsiteX8" fmla="*/ 143283 w 152689"/>
                <a:gd name="connsiteY8" fmla="*/ 0 h 28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689" h="281111">
                  <a:moveTo>
                    <a:pt x="143283" y="0"/>
                  </a:moveTo>
                  <a:cubicBezTo>
                    <a:pt x="148520" y="2617"/>
                    <a:pt x="151139" y="18319"/>
                    <a:pt x="151139" y="28786"/>
                  </a:cubicBezTo>
                  <a:cubicBezTo>
                    <a:pt x="156375" y="65424"/>
                    <a:pt x="148520" y="122996"/>
                    <a:pt x="124955" y="167484"/>
                  </a:cubicBezTo>
                  <a:cubicBezTo>
                    <a:pt x="124955" y="167484"/>
                    <a:pt x="120537" y="179260"/>
                    <a:pt x="113705" y="197947"/>
                  </a:cubicBezTo>
                  <a:lnTo>
                    <a:pt x="105635" y="220227"/>
                  </a:lnTo>
                  <a:lnTo>
                    <a:pt x="0" y="281111"/>
                  </a:lnTo>
                  <a:lnTo>
                    <a:pt x="8684" y="242067"/>
                  </a:lnTo>
                  <a:cubicBezTo>
                    <a:pt x="39859" y="110075"/>
                    <a:pt x="67352" y="45797"/>
                    <a:pt x="106627" y="18319"/>
                  </a:cubicBezTo>
                  <a:cubicBezTo>
                    <a:pt x="122337" y="7851"/>
                    <a:pt x="143283" y="0"/>
                    <a:pt x="143283" y="0"/>
                  </a:cubicBezTo>
                  <a:close/>
                </a:path>
              </a:pathLst>
            </a:custGeom>
            <a:solidFill>
              <a:srgbClr val="9951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6" name="îşḻíḑé">
              <a:extLst>
                <a:ext uri="{FF2B5EF4-FFF2-40B4-BE49-F238E27FC236}">
                  <a16:creationId xmlns:a16="http://schemas.microsoft.com/office/drawing/2014/main" id="{E7515D38-8AE0-4E6C-A1FF-D8541CA6359D}"/>
                </a:ext>
              </a:extLst>
            </p:cNvPr>
            <p:cNvSpPr/>
            <p:nvPr/>
          </p:nvSpPr>
          <p:spPr bwMode="auto">
            <a:xfrm>
              <a:off x="4640263" y="3017838"/>
              <a:ext cx="569913" cy="508000"/>
            </a:xfrm>
            <a:custGeom>
              <a:avLst/>
              <a:gdLst>
                <a:gd name="T0" fmla="*/ 218 w 218"/>
                <a:gd name="T1" fmla="*/ 21 h 194"/>
                <a:gd name="T2" fmla="*/ 218 w 218"/>
                <a:gd name="T3" fmla="*/ 9 h 194"/>
                <a:gd name="T4" fmla="*/ 204 w 218"/>
                <a:gd name="T5" fmla="*/ 1 h 194"/>
                <a:gd name="T6" fmla="*/ 204 w 218"/>
                <a:gd name="T7" fmla="*/ 1 h 194"/>
                <a:gd name="T8" fmla="*/ 204 w 218"/>
                <a:gd name="T9" fmla="*/ 1 h 194"/>
                <a:gd name="T10" fmla="*/ 204 w 218"/>
                <a:gd name="T11" fmla="*/ 1 h 194"/>
                <a:gd name="T12" fmla="*/ 200 w 218"/>
                <a:gd name="T13" fmla="*/ 1 h 194"/>
                <a:gd name="T14" fmla="*/ 6 w 218"/>
                <a:gd name="T15" fmla="*/ 113 h 194"/>
                <a:gd name="T16" fmla="*/ 0 w 218"/>
                <a:gd name="T17" fmla="*/ 124 h 194"/>
                <a:gd name="T18" fmla="*/ 0 w 218"/>
                <a:gd name="T19" fmla="*/ 182 h 194"/>
                <a:gd name="T20" fmla="*/ 1 w 218"/>
                <a:gd name="T21" fmla="*/ 186 h 194"/>
                <a:gd name="T22" fmla="*/ 1 w 218"/>
                <a:gd name="T23" fmla="*/ 186 h 194"/>
                <a:gd name="T24" fmla="*/ 1 w 218"/>
                <a:gd name="T25" fmla="*/ 186 h 194"/>
                <a:gd name="T26" fmla="*/ 2 w 218"/>
                <a:gd name="T27" fmla="*/ 186 h 194"/>
                <a:gd name="T28" fmla="*/ 15 w 218"/>
                <a:gd name="T29" fmla="*/ 194 h 194"/>
                <a:gd name="T30" fmla="*/ 15 w 218"/>
                <a:gd name="T31" fmla="*/ 180 h 194"/>
                <a:gd name="T32" fmla="*/ 200 w 218"/>
                <a:gd name="T33" fmla="*/ 74 h 194"/>
                <a:gd name="T34" fmla="*/ 206 w 218"/>
                <a:gd name="T35" fmla="*/ 63 h 194"/>
                <a:gd name="T36" fmla="*/ 206 w 218"/>
                <a:gd name="T37" fmla="*/ 21 h 194"/>
                <a:gd name="T38" fmla="*/ 218 w 218"/>
                <a:gd name="T39" fmla="*/ 2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8" h="194">
                  <a:moveTo>
                    <a:pt x="218" y="21"/>
                  </a:moveTo>
                  <a:cubicBezTo>
                    <a:pt x="218" y="9"/>
                    <a:pt x="218" y="9"/>
                    <a:pt x="218" y="9"/>
                  </a:cubicBezTo>
                  <a:cubicBezTo>
                    <a:pt x="204" y="1"/>
                    <a:pt x="204" y="1"/>
                    <a:pt x="204" y="1"/>
                  </a:cubicBezTo>
                  <a:cubicBezTo>
                    <a:pt x="204" y="1"/>
                    <a:pt x="204" y="1"/>
                    <a:pt x="204" y="1"/>
                  </a:cubicBezTo>
                  <a:cubicBezTo>
                    <a:pt x="204" y="1"/>
                    <a:pt x="204" y="1"/>
                    <a:pt x="204" y="1"/>
                  </a:cubicBezTo>
                  <a:cubicBezTo>
                    <a:pt x="204" y="1"/>
                    <a:pt x="204" y="1"/>
                    <a:pt x="204" y="1"/>
                  </a:cubicBezTo>
                  <a:cubicBezTo>
                    <a:pt x="203" y="0"/>
                    <a:pt x="202" y="0"/>
                    <a:pt x="200" y="1"/>
                  </a:cubicBezTo>
                  <a:cubicBezTo>
                    <a:pt x="6" y="113"/>
                    <a:pt x="6" y="113"/>
                    <a:pt x="6" y="113"/>
                  </a:cubicBezTo>
                  <a:cubicBezTo>
                    <a:pt x="2" y="115"/>
                    <a:pt x="0" y="120"/>
                    <a:pt x="0" y="124"/>
                  </a:cubicBezTo>
                  <a:cubicBezTo>
                    <a:pt x="0" y="182"/>
                    <a:pt x="0" y="182"/>
                    <a:pt x="0" y="182"/>
                  </a:cubicBezTo>
                  <a:cubicBezTo>
                    <a:pt x="0" y="184"/>
                    <a:pt x="0" y="185"/>
                    <a:pt x="1" y="186"/>
                  </a:cubicBezTo>
                  <a:cubicBezTo>
                    <a:pt x="1" y="186"/>
                    <a:pt x="1" y="186"/>
                    <a:pt x="1" y="186"/>
                  </a:cubicBezTo>
                  <a:cubicBezTo>
                    <a:pt x="1" y="186"/>
                    <a:pt x="1" y="186"/>
                    <a:pt x="1" y="186"/>
                  </a:cubicBezTo>
                  <a:cubicBezTo>
                    <a:pt x="2" y="186"/>
                    <a:pt x="2" y="186"/>
                    <a:pt x="2" y="186"/>
                  </a:cubicBezTo>
                  <a:cubicBezTo>
                    <a:pt x="15" y="194"/>
                    <a:pt x="15" y="194"/>
                    <a:pt x="15" y="194"/>
                  </a:cubicBezTo>
                  <a:cubicBezTo>
                    <a:pt x="15" y="180"/>
                    <a:pt x="15" y="180"/>
                    <a:pt x="15" y="180"/>
                  </a:cubicBezTo>
                  <a:cubicBezTo>
                    <a:pt x="200" y="74"/>
                    <a:pt x="200" y="74"/>
                    <a:pt x="200" y="74"/>
                  </a:cubicBezTo>
                  <a:cubicBezTo>
                    <a:pt x="203" y="72"/>
                    <a:pt x="206" y="67"/>
                    <a:pt x="206" y="63"/>
                  </a:cubicBezTo>
                  <a:cubicBezTo>
                    <a:pt x="206" y="21"/>
                    <a:pt x="206" y="21"/>
                    <a:pt x="206" y="21"/>
                  </a:cubicBezTo>
                  <a:lnTo>
                    <a:pt x="218"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7" name="îsḷíḋe">
              <a:extLst>
                <a:ext uri="{FF2B5EF4-FFF2-40B4-BE49-F238E27FC236}">
                  <a16:creationId xmlns:a16="http://schemas.microsoft.com/office/drawing/2014/main" id="{17CB16D1-BD20-4B1A-BFFE-22C4FEDB31B8}"/>
                </a:ext>
              </a:extLst>
            </p:cNvPr>
            <p:cNvSpPr/>
            <p:nvPr/>
          </p:nvSpPr>
          <p:spPr bwMode="auto">
            <a:xfrm>
              <a:off x="4645025" y="3017838"/>
              <a:ext cx="565150" cy="338138"/>
            </a:xfrm>
            <a:custGeom>
              <a:avLst/>
              <a:gdLst>
                <a:gd name="T0" fmla="*/ 216 w 216"/>
                <a:gd name="T1" fmla="*/ 9 h 129"/>
                <a:gd name="T2" fmla="*/ 202 w 216"/>
                <a:gd name="T3" fmla="*/ 1 h 129"/>
                <a:gd name="T4" fmla="*/ 202 w 216"/>
                <a:gd name="T5" fmla="*/ 1 h 129"/>
                <a:gd name="T6" fmla="*/ 202 w 216"/>
                <a:gd name="T7" fmla="*/ 1 h 129"/>
                <a:gd name="T8" fmla="*/ 202 w 216"/>
                <a:gd name="T9" fmla="*/ 1 h 129"/>
                <a:gd name="T10" fmla="*/ 198 w 216"/>
                <a:gd name="T11" fmla="*/ 1 h 129"/>
                <a:gd name="T12" fmla="*/ 4 w 216"/>
                <a:gd name="T13" fmla="*/ 113 h 129"/>
                <a:gd name="T14" fmla="*/ 0 w 216"/>
                <a:gd name="T15" fmla="*/ 117 h 129"/>
                <a:gd name="T16" fmla="*/ 20 w 216"/>
                <a:gd name="T17" fmla="*/ 129 h 129"/>
                <a:gd name="T18" fmla="*/ 204 w 216"/>
                <a:gd name="T19" fmla="*/ 24 h 129"/>
                <a:gd name="T20" fmla="*/ 216 w 216"/>
                <a:gd name="T21"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129">
                  <a:moveTo>
                    <a:pt x="216" y="9"/>
                  </a:moveTo>
                  <a:cubicBezTo>
                    <a:pt x="202" y="1"/>
                    <a:pt x="202" y="1"/>
                    <a:pt x="202" y="1"/>
                  </a:cubicBezTo>
                  <a:cubicBezTo>
                    <a:pt x="202" y="1"/>
                    <a:pt x="202" y="1"/>
                    <a:pt x="202" y="1"/>
                  </a:cubicBezTo>
                  <a:cubicBezTo>
                    <a:pt x="202" y="1"/>
                    <a:pt x="202" y="1"/>
                    <a:pt x="202" y="1"/>
                  </a:cubicBezTo>
                  <a:cubicBezTo>
                    <a:pt x="202" y="1"/>
                    <a:pt x="202" y="1"/>
                    <a:pt x="202" y="1"/>
                  </a:cubicBezTo>
                  <a:cubicBezTo>
                    <a:pt x="201" y="0"/>
                    <a:pt x="200" y="0"/>
                    <a:pt x="198" y="1"/>
                  </a:cubicBezTo>
                  <a:cubicBezTo>
                    <a:pt x="4" y="113"/>
                    <a:pt x="4" y="113"/>
                    <a:pt x="4" y="113"/>
                  </a:cubicBezTo>
                  <a:cubicBezTo>
                    <a:pt x="2" y="114"/>
                    <a:pt x="1" y="116"/>
                    <a:pt x="0" y="117"/>
                  </a:cubicBezTo>
                  <a:cubicBezTo>
                    <a:pt x="20" y="129"/>
                    <a:pt x="20" y="129"/>
                    <a:pt x="20" y="129"/>
                  </a:cubicBezTo>
                  <a:cubicBezTo>
                    <a:pt x="204" y="24"/>
                    <a:pt x="204" y="24"/>
                    <a:pt x="204" y="24"/>
                  </a:cubicBezTo>
                  <a:lnTo>
                    <a:pt x="216" y="9"/>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8" name="íṡliďé">
              <a:extLst>
                <a:ext uri="{FF2B5EF4-FFF2-40B4-BE49-F238E27FC236}">
                  <a16:creationId xmlns:a16="http://schemas.microsoft.com/office/drawing/2014/main" id="{B58B1498-4157-4518-A044-8DBA8A36707F}"/>
                </a:ext>
              </a:extLst>
            </p:cNvPr>
            <p:cNvSpPr/>
            <p:nvPr/>
          </p:nvSpPr>
          <p:spPr bwMode="auto">
            <a:xfrm>
              <a:off x="4676775" y="3036888"/>
              <a:ext cx="539750" cy="493713"/>
            </a:xfrm>
            <a:custGeom>
              <a:avLst/>
              <a:gdLst>
                <a:gd name="T0" fmla="*/ 6 w 206"/>
                <a:gd name="T1" fmla="*/ 114 h 189"/>
                <a:gd name="T2" fmla="*/ 200 w 206"/>
                <a:gd name="T3" fmla="*/ 2 h 189"/>
                <a:gd name="T4" fmla="*/ 206 w 206"/>
                <a:gd name="T5" fmla="*/ 6 h 189"/>
                <a:gd name="T6" fmla="*/ 206 w 206"/>
                <a:gd name="T7" fmla="*/ 64 h 189"/>
                <a:gd name="T8" fmla="*/ 200 w 206"/>
                <a:gd name="T9" fmla="*/ 75 h 189"/>
                <a:gd name="T10" fmla="*/ 6 w 206"/>
                <a:gd name="T11" fmla="*/ 186 h 189"/>
                <a:gd name="T12" fmla="*/ 0 w 206"/>
                <a:gd name="T13" fmla="*/ 183 h 189"/>
                <a:gd name="T14" fmla="*/ 0 w 206"/>
                <a:gd name="T15" fmla="*/ 125 h 189"/>
                <a:gd name="T16" fmla="*/ 6 w 206"/>
                <a:gd name="T17" fmla="*/ 11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89">
                  <a:moveTo>
                    <a:pt x="6" y="114"/>
                  </a:moveTo>
                  <a:cubicBezTo>
                    <a:pt x="200" y="2"/>
                    <a:pt x="200" y="2"/>
                    <a:pt x="200" y="2"/>
                  </a:cubicBezTo>
                  <a:cubicBezTo>
                    <a:pt x="203" y="0"/>
                    <a:pt x="206" y="2"/>
                    <a:pt x="206" y="6"/>
                  </a:cubicBezTo>
                  <a:cubicBezTo>
                    <a:pt x="206" y="64"/>
                    <a:pt x="206" y="64"/>
                    <a:pt x="206" y="64"/>
                  </a:cubicBezTo>
                  <a:cubicBezTo>
                    <a:pt x="206" y="68"/>
                    <a:pt x="203" y="73"/>
                    <a:pt x="200" y="75"/>
                  </a:cubicBezTo>
                  <a:cubicBezTo>
                    <a:pt x="6" y="186"/>
                    <a:pt x="6" y="186"/>
                    <a:pt x="6" y="186"/>
                  </a:cubicBezTo>
                  <a:cubicBezTo>
                    <a:pt x="2" y="189"/>
                    <a:pt x="0" y="187"/>
                    <a:pt x="0" y="183"/>
                  </a:cubicBezTo>
                  <a:cubicBezTo>
                    <a:pt x="0" y="125"/>
                    <a:pt x="0" y="125"/>
                    <a:pt x="0" y="125"/>
                  </a:cubicBezTo>
                  <a:cubicBezTo>
                    <a:pt x="0" y="121"/>
                    <a:pt x="2" y="116"/>
                    <a:pt x="6" y="114"/>
                  </a:cubicBez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9" name="î$ḻïḑe">
              <a:extLst>
                <a:ext uri="{FF2B5EF4-FFF2-40B4-BE49-F238E27FC236}">
                  <a16:creationId xmlns:a16="http://schemas.microsoft.com/office/drawing/2014/main" id="{9A9E33C1-3D50-442C-8F00-169CCAA21519}"/>
                </a:ext>
              </a:extLst>
            </p:cNvPr>
            <p:cNvSpPr/>
            <p:nvPr/>
          </p:nvSpPr>
          <p:spPr bwMode="auto">
            <a:xfrm>
              <a:off x="4694238" y="3344863"/>
              <a:ext cx="84138" cy="120650"/>
            </a:xfrm>
            <a:custGeom>
              <a:avLst/>
              <a:gdLst>
                <a:gd name="T0" fmla="*/ 17 w 32"/>
                <a:gd name="T1" fmla="*/ 2 h 46"/>
                <a:gd name="T2" fmla="*/ 21 w 32"/>
                <a:gd name="T3" fmla="*/ 9 h 46"/>
                <a:gd name="T4" fmla="*/ 22 w 32"/>
                <a:gd name="T5" fmla="*/ 10 h 46"/>
                <a:gd name="T6" fmla="*/ 30 w 32"/>
                <a:gd name="T7" fmla="*/ 7 h 46"/>
                <a:gd name="T8" fmla="*/ 31 w 32"/>
                <a:gd name="T9" fmla="*/ 10 h 46"/>
                <a:gd name="T10" fmla="*/ 25 w 32"/>
                <a:gd name="T11" fmla="*/ 20 h 46"/>
                <a:gd name="T12" fmla="*/ 25 w 32"/>
                <a:gd name="T13" fmla="*/ 22 h 46"/>
                <a:gd name="T14" fmla="*/ 26 w 32"/>
                <a:gd name="T15" fmla="*/ 32 h 46"/>
                <a:gd name="T16" fmla="*/ 24 w 32"/>
                <a:gd name="T17" fmla="*/ 35 h 46"/>
                <a:gd name="T18" fmla="*/ 17 w 32"/>
                <a:gd name="T19" fmla="*/ 35 h 46"/>
                <a:gd name="T20" fmla="*/ 15 w 32"/>
                <a:gd name="T21" fmla="*/ 35 h 46"/>
                <a:gd name="T22" fmla="*/ 8 w 32"/>
                <a:gd name="T23" fmla="*/ 44 h 46"/>
                <a:gd name="T24" fmla="*/ 6 w 32"/>
                <a:gd name="T25" fmla="*/ 44 h 46"/>
                <a:gd name="T26" fmla="*/ 7 w 32"/>
                <a:gd name="T27" fmla="*/ 32 h 46"/>
                <a:gd name="T28" fmla="*/ 7 w 32"/>
                <a:gd name="T29" fmla="*/ 31 h 46"/>
                <a:gd name="T30" fmla="*/ 1 w 32"/>
                <a:gd name="T31" fmla="*/ 27 h 46"/>
                <a:gd name="T32" fmla="*/ 2 w 32"/>
                <a:gd name="T33" fmla="*/ 23 h 46"/>
                <a:gd name="T34" fmla="*/ 10 w 32"/>
                <a:gd name="T35" fmla="*/ 17 h 46"/>
                <a:gd name="T36" fmla="*/ 11 w 32"/>
                <a:gd name="T37" fmla="*/ 15 h 46"/>
                <a:gd name="T38" fmla="*/ 15 w 32"/>
                <a:gd name="T39" fmla="*/ 3 h 46"/>
                <a:gd name="T40" fmla="*/ 17 w 32"/>
                <a:gd name="T41"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6">
                  <a:moveTo>
                    <a:pt x="17" y="2"/>
                  </a:moveTo>
                  <a:cubicBezTo>
                    <a:pt x="21" y="9"/>
                    <a:pt x="21" y="9"/>
                    <a:pt x="21" y="9"/>
                  </a:cubicBezTo>
                  <a:cubicBezTo>
                    <a:pt x="21" y="10"/>
                    <a:pt x="21" y="10"/>
                    <a:pt x="22" y="10"/>
                  </a:cubicBezTo>
                  <a:cubicBezTo>
                    <a:pt x="30" y="7"/>
                    <a:pt x="30" y="7"/>
                    <a:pt x="30" y="7"/>
                  </a:cubicBezTo>
                  <a:cubicBezTo>
                    <a:pt x="31" y="6"/>
                    <a:pt x="32" y="8"/>
                    <a:pt x="31" y="10"/>
                  </a:cubicBezTo>
                  <a:cubicBezTo>
                    <a:pt x="25" y="20"/>
                    <a:pt x="25" y="20"/>
                    <a:pt x="25" y="20"/>
                  </a:cubicBezTo>
                  <a:cubicBezTo>
                    <a:pt x="25" y="21"/>
                    <a:pt x="24" y="22"/>
                    <a:pt x="25" y="22"/>
                  </a:cubicBezTo>
                  <a:cubicBezTo>
                    <a:pt x="26" y="32"/>
                    <a:pt x="26" y="32"/>
                    <a:pt x="26" y="32"/>
                  </a:cubicBezTo>
                  <a:cubicBezTo>
                    <a:pt x="26" y="34"/>
                    <a:pt x="25" y="36"/>
                    <a:pt x="24" y="35"/>
                  </a:cubicBezTo>
                  <a:cubicBezTo>
                    <a:pt x="17" y="35"/>
                    <a:pt x="17" y="35"/>
                    <a:pt x="17" y="35"/>
                  </a:cubicBezTo>
                  <a:cubicBezTo>
                    <a:pt x="16" y="34"/>
                    <a:pt x="16" y="35"/>
                    <a:pt x="15" y="35"/>
                  </a:cubicBezTo>
                  <a:cubicBezTo>
                    <a:pt x="8" y="44"/>
                    <a:pt x="8" y="44"/>
                    <a:pt x="8" y="44"/>
                  </a:cubicBezTo>
                  <a:cubicBezTo>
                    <a:pt x="7" y="46"/>
                    <a:pt x="6" y="45"/>
                    <a:pt x="6" y="44"/>
                  </a:cubicBezTo>
                  <a:cubicBezTo>
                    <a:pt x="7" y="32"/>
                    <a:pt x="7" y="32"/>
                    <a:pt x="7" y="32"/>
                  </a:cubicBezTo>
                  <a:cubicBezTo>
                    <a:pt x="7" y="32"/>
                    <a:pt x="7" y="31"/>
                    <a:pt x="7" y="31"/>
                  </a:cubicBezTo>
                  <a:cubicBezTo>
                    <a:pt x="1" y="27"/>
                    <a:pt x="1" y="27"/>
                    <a:pt x="1" y="27"/>
                  </a:cubicBezTo>
                  <a:cubicBezTo>
                    <a:pt x="0" y="26"/>
                    <a:pt x="1" y="24"/>
                    <a:pt x="2" y="23"/>
                  </a:cubicBezTo>
                  <a:cubicBezTo>
                    <a:pt x="10" y="17"/>
                    <a:pt x="10" y="17"/>
                    <a:pt x="10" y="17"/>
                  </a:cubicBezTo>
                  <a:cubicBezTo>
                    <a:pt x="10" y="16"/>
                    <a:pt x="11" y="15"/>
                    <a:pt x="11" y="15"/>
                  </a:cubicBezTo>
                  <a:cubicBezTo>
                    <a:pt x="15" y="3"/>
                    <a:pt x="15" y="3"/>
                    <a:pt x="15" y="3"/>
                  </a:cubicBezTo>
                  <a:cubicBezTo>
                    <a:pt x="15" y="1"/>
                    <a:pt x="17" y="0"/>
                    <a:pt x="17" y="2"/>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10" name="íşľiḋé">
              <a:extLst>
                <a:ext uri="{FF2B5EF4-FFF2-40B4-BE49-F238E27FC236}">
                  <a16:creationId xmlns:a16="http://schemas.microsoft.com/office/drawing/2014/main" id="{68532BB8-93DA-43A5-97A0-471F09951A0D}"/>
                </a:ext>
              </a:extLst>
            </p:cNvPr>
            <p:cNvSpPr/>
            <p:nvPr/>
          </p:nvSpPr>
          <p:spPr bwMode="auto">
            <a:xfrm>
              <a:off x="4799013" y="3287713"/>
              <a:ext cx="84138" cy="117475"/>
            </a:xfrm>
            <a:custGeom>
              <a:avLst/>
              <a:gdLst>
                <a:gd name="T0" fmla="*/ 17 w 32"/>
                <a:gd name="T1" fmla="*/ 1 h 45"/>
                <a:gd name="T2" fmla="*/ 21 w 32"/>
                <a:gd name="T3" fmla="*/ 8 h 45"/>
                <a:gd name="T4" fmla="*/ 22 w 32"/>
                <a:gd name="T5" fmla="*/ 9 h 45"/>
                <a:gd name="T6" fmla="*/ 30 w 32"/>
                <a:gd name="T7" fmla="*/ 6 h 45"/>
                <a:gd name="T8" fmla="*/ 31 w 32"/>
                <a:gd name="T9" fmla="*/ 9 h 45"/>
                <a:gd name="T10" fmla="*/ 25 w 32"/>
                <a:gd name="T11" fmla="*/ 19 h 45"/>
                <a:gd name="T12" fmla="*/ 25 w 32"/>
                <a:gd name="T13" fmla="*/ 21 h 45"/>
                <a:gd name="T14" fmla="*/ 26 w 32"/>
                <a:gd name="T15" fmla="*/ 31 h 45"/>
                <a:gd name="T16" fmla="*/ 24 w 32"/>
                <a:gd name="T17" fmla="*/ 35 h 45"/>
                <a:gd name="T18" fmla="*/ 17 w 32"/>
                <a:gd name="T19" fmla="*/ 34 h 45"/>
                <a:gd name="T20" fmla="*/ 15 w 32"/>
                <a:gd name="T21" fmla="*/ 34 h 45"/>
                <a:gd name="T22" fmla="*/ 8 w 32"/>
                <a:gd name="T23" fmla="*/ 44 h 45"/>
                <a:gd name="T24" fmla="*/ 6 w 32"/>
                <a:gd name="T25" fmla="*/ 43 h 45"/>
                <a:gd name="T26" fmla="*/ 7 w 32"/>
                <a:gd name="T27" fmla="*/ 31 h 45"/>
                <a:gd name="T28" fmla="*/ 7 w 32"/>
                <a:gd name="T29" fmla="*/ 30 h 45"/>
                <a:gd name="T30" fmla="*/ 1 w 32"/>
                <a:gd name="T31" fmla="*/ 26 h 45"/>
                <a:gd name="T32" fmla="*/ 2 w 32"/>
                <a:gd name="T33" fmla="*/ 22 h 45"/>
                <a:gd name="T34" fmla="*/ 10 w 32"/>
                <a:gd name="T35" fmla="*/ 16 h 45"/>
                <a:gd name="T36" fmla="*/ 11 w 32"/>
                <a:gd name="T37" fmla="*/ 14 h 45"/>
                <a:gd name="T38" fmla="*/ 15 w 32"/>
                <a:gd name="T39" fmla="*/ 2 h 45"/>
                <a:gd name="T40" fmla="*/ 17 w 32"/>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5">
                  <a:moveTo>
                    <a:pt x="17" y="1"/>
                  </a:moveTo>
                  <a:cubicBezTo>
                    <a:pt x="21" y="8"/>
                    <a:pt x="21" y="8"/>
                    <a:pt x="21" y="8"/>
                  </a:cubicBezTo>
                  <a:cubicBezTo>
                    <a:pt x="21" y="9"/>
                    <a:pt x="21" y="9"/>
                    <a:pt x="22" y="9"/>
                  </a:cubicBezTo>
                  <a:cubicBezTo>
                    <a:pt x="30" y="6"/>
                    <a:pt x="30" y="6"/>
                    <a:pt x="30" y="6"/>
                  </a:cubicBezTo>
                  <a:cubicBezTo>
                    <a:pt x="31" y="5"/>
                    <a:pt x="32" y="7"/>
                    <a:pt x="31" y="9"/>
                  </a:cubicBezTo>
                  <a:cubicBezTo>
                    <a:pt x="25" y="19"/>
                    <a:pt x="25" y="19"/>
                    <a:pt x="25" y="19"/>
                  </a:cubicBezTo>
                  <a:cubicBezTo>
                    <a:pt x="25" y="20"/>
                    <a:pt x="24" y="21"/>
                    <a:pt x="25" y="21"/>
                  </a:cubicBezTo>
                  <a:cubicBezTo>
                    <a:pt x="26" y="31"/>
                    <a:pt x="26" y="31"/>
                    <a:pt x="26" y="31"/>
                  </a:cubicBezTo>
                  <a:cubicBezTo>
                    <a:pt x="26" y="33"/>
                    <a:pt x="25" y="35"/>
                    <a:pt x="24" y="35"/>
                  </a:cubicBezTo>
                  <a:cubicBezTo>
                    <a:pt x="17" y="34"/>
                    <a:pt x="17" y="34"/>
                    <a:pt x="17" y="34"/>
                  </a:cubicBezTo>
                  <a:cubicBezTo>
                    <a:pt x="16" y="34"/>
                    <a:pt x="16" y="34"/>
                    <a:pt x="15" y="34"/>
                  </a:cubicBezTo>
                  <a:cubicBezTo>
                    <a:pt x="8" y="44"/>
                    <a:pt x="8" y="44"/>
                    <a:pt x="8" y="44"/>
                  </a:cubicBezTo>
                  <a:cubicBezTo>
                    <a:pt x="7" y="45"/>
                    <a:pt x="6" y="44"/>
                    <a:pt x="6" y="43"/>
                  </a:cubicBezTo>
                  <a:cubicBezTo>
                    <a:pt x="7" y="31"/>
                    <a:pt x="7" y="31"/>
                    <a:pt x="7" y="31"/>
                  </a:cubicBezTo>
                  <a:cubicBezTo>
                    <a:pt x="7" y="31"/>
                    <a:pt x="7" y="30"/>
                    <a:pt x="7" y="30"/>
                  </a:cubicBezTo>
                  <a:cubicBezTo>
                    <a:pt x="1" y="26"/>
                    <a:pt x="1" y="26"/>
                    <a:pt x="1" y="26"/>
                  </a:cubicBezTo>
                  <a:cubicBezTo>
                    <a:pt x="0" y="25"/>
                    <a:pt x="1" y="23"/>
                    <a:pt x="2" y="22"/>
                  </a:cubicBezTo>
                  <a:cubicBezTo>
                    <a:pt x="10" y="16"/>
                    <a:pt x="10" y="16"/>
                    <a:pt x="10" y="16"/>
                  </a:cubicBezTo>
                  <a:cubicBezTo>
                    <a:pt x="10" y="15"/>
                    <a:pt x="11" y="15"/>
                    <a:pt x="11" y="14"/>
                  </a:cubicBezTo>
                  <a:cubicBezTo>
                    <a:pt x="15" y="2"/>
                    <a:pt x="15" y="2"/>
                    <a:pt x="15" y="2"/>
                  </a:cubicBezTo>
                  <a:cubicBezTo>
                    <a:pt x="15" y="0"/>
                    <a:pt x="17"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11" name="i$ľiḋè">
              <a:extLst>
                <a:ext uri="{FF2B5EF4-FFF2-40B4-BE49-F238E27FC236}">
                  <a16:creationId xmlns:a16="http://schemas.microsoft.com/office/drawing/2014/main" id="{66BF671F-720A-46A5-87A7-591CCC7D487F}"/>
                </a:ext>
              </a:extLst>
            </p:cNvPr>
            <p:cNvSpPr/>
            <p:nvPr/>
          </p:nvSpPr>
          <p:spPr bwMode="auto">
            <a:xfrm>
              <a:off x="4903788" y="3227388"/>
              <a:ext cx="82550" cy="117475"/>
            </a:xfrm>
            <a:custGeom>
              <a:avLst/>
              <a:gdLst>
                <a:gd name="T0" fmla="*/ 17 w 31"/>
                <a:gd name="T1" fmla="*/ 1 h 45"/>
                <a:gd name="T2" fmla="*/ 21 w 31"/>
                <a:gd name="T3" fmla="*/ 8 h 45"/>
                <a:gd name="T4" fmla="*/ 22 w 31"/>
                <a:gd name="T5" fmla="*/ 9 h 45"/>
                <a:gd name="T6" fmla="*/ 30 w 31"/>
                <a:gd name="T7" fmla="*/ 6 h 45"/>
                <a:gd name="T8" fmla="*/ 31 w 31"/>
                <a:gd name="T9" fmla="*/ 9 h 45"/>
                <a:gd name="T10" fmla="*/ 25 w 31"/>
                <a:gd name="T11" fmla="*/ 19 h 45"/>
                <a:gd name="T12" fmla="*/ 24 w 31"/>
                <a:gd name="T13" fmla="*/ 22 h 45"/>
                <a:gd name="T14" fmla="*/ 26 w 31"/>
                <a:gd name="T15" fmla="*/ 31 h 45"/>
                <a:gd name="T16" fmla="*/ 24 w 31"/>
                <a:gd name="T17" fmla="*/ 35 h 45"/>
                <a:gd name="T18" fmla="*/ 17 w 31"/>
                <a:gd name="T19" fmla="*/ 34 h 45"/>
                <a:gd name="T20" fmla="*/ 15 w 31"/>
                <a:gd name="T21" fmla="*/ 35 h 45"/>
                <a:gd name="T22" fmla="*/ 8 w 31"/>
                <a:gd name="T23" fmla="*/ 44 h 45"/>
                <a:gd name="T24" fmla="*/ 6 w 31"/>
                <a:gd name="T25" fmla="*/ 43 h 45"/>
                <a:gd name="T26" fmla="*/ 7 w 31"/>
                <a:gd name="T27" fmla="*/ 32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2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1" y="8"/>
                    <a:pt x="21" y="8"/>
                    <a:pt x="21" y="8"/>
                  </a:cubicBezTo>
                  <a:cubicBezTo>
                    <a:pt x="21" y="9"/>
                    <a:pt x="21" y="9"/>
                    <a:pt x="22" y="9"/>
                  </a:cubicBezTo>
                  <a:cubicBezTo>
                    <a:pt x="30" y="6"/>
                    <a:pt x="30" y="6"/>
                    <a:pt x="30" y="6"/>
                  </a:cubicBezTo>
                  <a:cubicBezTo>
                    <a:pt x="31" y="5"/>
                    <a:pt x="31" y="7"/>
                    <a:pt x="31" y="9"/>
                  </a:cubicBezTo>
                  <a:cubicBezTo>
                    <a:pt x="25" y="19"/>
                    <a:pt x="25" y="19"/>
                    <a:pt x="25" y="19"/>
                  </a:cubicBezTo>
                  <a:cubicBezTo>
                    <a:pt x="25" y="20"/>
                    <a:pt x="24" y="21"/>
                    <a:pt x="24" y="22"/>
                  </a:cubicBezTo>
                  <a:cubicBezTo>
                    <a:pt x="26" y="31"/>
                    <a:pt x="26" y="31"/>
                    <a:pt x="26" y="31"/>
                  </a:cubicBezTo>
                  <a:cubicBezTo>
                    <a:pt x="26" y="33"/>
                    <a:pt x="25" y="35"/>
                    <a:pt x="24" y="35"/>
                  </a:cubicBezTo>
                  <a:cubicBezTo>
                    <a:pt x="17" y="34"/>
                    <a:pt x="17" y="34"/>
                    <a:pt x="17" y="34"/>
                  </a:cubicBezTo>
                  <a:cubicBezTo>
                    <a:pt x="16" y="34"/>
                    <a:pt x="16" y="34"/>
                    <a:pt x="15" y="35"/>
                  </a:cubicBezTo>
                  <a:cubicBezTo>
                    <a:pt x="8" y="44"/>
                    <a:pt x="8" y="44"/>
                    <a:pt x="8" y="44"/>
                  </a:cubicBezTo>
                  <a:cubicBezTo>
                    <a:pt x="7" y="45"/>
                    <a:pt x="6" y="45"/>
                    <a:pt x="6" y="43"/>
                  </a:cubicBezTo>
                  <a:cubicBezTo>
                    <a:pt x="7" y="32"/>
                    <a:pt x="7" y="32"/>
                    <a:pt x="7" y="32"/>
                  </a:cubicBezTo>
                  <a:cubicBezTo>
                    <a:pt x="7" y="31"/>
                    <a:pt x="7" y="30"/>
                    <a:pt x="7" y="30"/>
                  </a:cubicBezTo>
                  <a:cubicBezTo>
                    <a:pt x="1" y="26"/>
                    <a:pt x="1" y="26"/>
                    <a:pt x="1" y="26"/>
                  </a:cubicBezTo>
                  <a:cubicBezTo>
                    <a:pt x="0" y="25"/>
                    <a:pt x="1" y="23"/>
                    <a:pt x="2" y="22"/>
                  </a:cubicBezTo>
                  <a:cubicBezTo>
                    <a:pt x="10" y="16"/>
                    <a:pt x="10" y="16"/>
                    <a:pt x="10" y="16"/>
                  </a:cubicBezTo>
                  <a:cubicBezTo>
                    <a:pt x="10" y="15"/>
                    <a:pt x="11" y="15"/>
                    <a:pt x="11" y="14"/>
                  </a:cubicBezTo>
                  <a:cubicBezTo>
                    <a:pt x="14" y="2"/>
                    <a:pt x="14" y="2"/>
                    <a:pt x="14" y="2"/>
                  </a:cubicBezTo>
                  <a:cubicBezTo>
                    <a:pt x="15" y="1"/>
                    <a:pt x="17"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12" name="iSļïḋe">
              <a:extLst>
                <a:ext uri="{FF2B5EF4-FFF2-40B4-BE49-F238E27FC236}">
                  <a16:creationId xmlns:a16="http://schemas.microsoft.com/office/drawing/2014/main" id="{C6E00B1A-7480-4720-91BC-8E843A4407D2}"/>
                </a:ext>
              </a:extLst>
            </p:cNvPr>
            <p:cNvSpPr/>
            <p:nvPr/>
          </p:nvSpPr>
          <p:spPr bwMode="auto">
            <a:xfrm>
              <a:off x="5008563" y="3167063"/>
              <a:ext cx="80963" cy="117475"/>
            </a:xfrm>
            <a:custGeom>
              <a:avLst/>
              <a:gdLst>
                <a:gd name="T0" fmla="*/ 17 w 31"/>
                <a:gd name="T1" fmla="*/ 1 h 45"/>
                <a:gd name="T2" fmla="*/ 21 w 31"/>
                <a:gd name="T3" fmla="*/ 8 h 45"/>
                <a:gd name="T4" fmla="*/ 22 w 31"/>
                <a:gd name="T5" fmla="*/ 9 h 45"/>
                <a:gd name="T6" fmla="*/ 30 w 31"/>
                <a:gd name="T7" fmla="*/ 6 h 45"/>
                <a:gd name="T8" fmla="*/ 31 w 31"/>
                <a:gd name="T9" fmla="*/ 9 h 45"/>
                <a:gd name="T10" fmla="*/ 25 w 31"/>
                <a:gd name="T11" fmla="*/ 20 h 45"/>
                <a:gd name="T12" fmla="*/ 24 w 31"/>
                <a:gd name="T13" fmla="*/ 22 h 45"/>
                <a:gd name="T14" fmla="*/ 26 w 31"/>
                <a:gd name="T15" fmla="*/ 31 h 45"/>
                <a:gd name="T16" fmla="*/ 24 w 31"/>
                <a:gd name="T17" fmla="*/ 35 h 45"/>
                <a:gd name="T18" fmla="*/ 16 w 31"/>
                <a:gd name="T19" fmla="*/ 34 h 45"/>
                <a:gd name="T20" fmla="*/ 15 w 31"/>
                <a:gd name="T21" fmla="*/ 35 h 45"/>
                <a:gd name="T22" fmla="*/ 8 w 31"/>
                <a:gd name="T23" fmla="*/ 44 h 45"/>
                <a:gd name="T24" fmla="*/ 6 w 31"/>
                <a:gd name="T25" fmla="*/ 43 h 45"/>
                <a:gd name="T26" fmla="*/ 7 w 31"/>
                <a:gd name="T27" fmla="*/ 32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3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1" y="8"/>
                    <a:pt x="21" y="8"/>
                    <a:pt x="21" y="8"/>
                  </a:cubicBezTo>
                  <a:cubicBezTo>
                    <a:pt x="21" y="9"/>
                    <a:pt x="21" y="9"/>
                    <a:pt x="22" y="9"/>
                  </a:cubicBezTo>
                  <a:cubicBezTo>
                    <a:pt x="30" y="6"/>
                    <a:pt x="30" y="6"/>
                    <a:pt x="30" y="6"/>
                  </a:cubicBezTo>
                  <a:cubicBezTo>
                    <a:pt x="31" y="5"/>
                    <a:pt x="31" y="7"/>
                    <a:pt x="31" y="9"/>
                  </a:cubicBezTo>
                  <a:cubicBezTo>
                    <a:pt x="25" y="20"/>
                    <a:pt x="25" y="20"/>
                    <a:pt x="25" y="20"/>
                  </a:cubicBezTo>
                  <a:cubicBezTo>
                    <a:pt x="24" y="20"/>
                    <a:pt x="24" y="21"/>
                    <a:pt x="24" y="22"/>
                  </a:cubicBezTo>
                  <a:cubicBezTo>
                    <a:pt x="26" y="31"/>
                    <a:pt x="26" y="31"/>
                    <a:pt x="26" y="31"/>
                  </a:cubicBezTo>
                  <a:cubicBezTo>
                    <a:pt x="26" y="33"/>
                    <a:pt x="25" y="35"/>
                    <a:pt x="24" y="35"/>
                  </a:cubicBezTo>
                  <a:cubicBezTo>
                    <a:pt x="16" y="34"/>
                    <a:pt x="16" y="34"/>
                    <a:pt x="16" y="34"/>
                  </a:cubicBezTo>
                  <a:cubicBezTo>
                    <a:pt x="16" y="34"/>
                    <a:pt x="15" y="34"/>
                    <a:pt x="15" y="35"/>
                  </a:cubicBezTo>
                  <a:cubicBezTo>
                    <a:pt x="8" y="44"/>
                    <a:pt x="8" y="44"/>
                    <a:pt x="8" y="44"/>
                  </a:cubicBezTo>
                  <a:cubicBezTo>
                    <a:pt x="7" y="45"/>
                    <a:pt x="6" y="45"/>
                    <a:pt x="6" y="43"/>
                  </a:cubicBezTo>
                  <a:cubicBezTo>
                    <a:pt x="7" y="32"/>
                    <a:pt x="7" y="32"/>
                    <a:pt x="7" y="32"/>
                  </a:cubicBezTo>
                  <a:cubicBezTo>
                    <a:pt x="7" y="31"/>
                    <a:pt x="7" y="30"/>
                    <a:pt x="7" y="30"/>
                  </a:cubicBezTo>
                  <a:cubicBezTo>
                    <a:pt x="1" y="26"/>
                    <a:pt x="1" y="26"/>
                    <a:pt x="1" y="26"/>
                  </a:cubicBezTo>
                  <a:cubicBezTo>
                    <a:pt x="0" y="25"/>
                    <a:pt x="1" y="23"/>
                    <a:pt x="2" y="22"/>
                  </a:cubicBezTo>
                  <a:cubicBezTo>
                    <a:pt x="10" y="16"/>
                    <a:pt x="10" y="16"/>
                    <a:pt x="10" y="16"/>
                  </a:cubicBezTo>
                  <a:cubicBezTo>
                    <a:pt x="10" y="16"/>
                    <a:pt x="11" y="15"/>
                    <a:pt x="11" y="14"/>
                  </a:cubicBezTo>
                  <a:cubicBezTo>
                    <a:pt x="14" y="3"/>
                    <a:pt x="14" y="3"/>
                    <a:pt x="14" y="3"/>
                  </a:cubicBezTo>
                  <a:cubicBezTo>
                    <a:pt x="15" y="1"/>
                    <a:pt x="17"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13" name="íşḷíḍé">
              <a:extLst>
                <a:ext uri="{FF2B5EF4-FFF2-40B4-BE49-F238E27FC236}">
                  <a16:creationId xmlns:a16="http://schemas.microsoft.com/office/drawing/2014/main" id="{9B7791F8-A23B-4323-9C6B-B44C73947720}"/>
                </a:ext>
              </a:extLst>
            </p:cNvPr>
            <p:cNvSpPr/>
            <p:nvPr/>
          </p:nvSpPr>
          <p:spPr bwMode="auto">
            <a:xfrm>
              <a:off x="5113338" y="3106738"/>
              <a:ext cx="80963" cy="119063"/>
            </a:xfrm>
            <a:custGeom>
              <a:avLst/>
              <a:gdLst>
                <a:gd name="T0" fmla="*/ 17 w 31"/>
                <a:gd name="T1" fmla="*/ 1 h 45"/>
                <a:gd name="T2" fmla="*/ 21 w 31"/>
                <a:gd name="T3" fmla="*/ 9 h 45"/>
                <a:gd name="T4" fmla="*/ 22 w 31"/>
                <a:gd name="T5" fmla="*/ 9 h 45"/>
                <a:gd name="T6" fmla="*/ 30 w 31"/>
                <a:gd name="T7" fmla="*/ 6 h 45"/>
                <a:gd name="T8" fmla="*/ 30 w 31"/>
                <a:gd name="T9" fmla="*/ 9 h 45"/>
                <a:gd name="T10" fmla="*/ 25 w 31"/>
                <a:gd name="T11" fmla="*/ 20 h 45"/>
                <a:gd name="T12" fmla="*/ 24 w 31"/>
                <a:gd name="T13" fmla="*/ 22 h 45"/>
                <a:gd name="T14" fmla="*/ 26 w 31"/>
                <a:gd name="T15" fmla="*/ 32 h 45"/>
                <a:gd name="T16" fmla="*/ 23 w 31"/>
                <a:gd name="T17" fmla="*/ 35 h 45"/>
                <a:gd name="T18" fmla="*/ 16 w 31"/>
                <a:gd name="T19" fmla="*/ 34 h 45"/>
                <a:gd name="T20" fmla="*/ 15 w 31"/>
                <a:gd name="T21" fmla="*/ 35 h 45"/>
                <a:gd name="T22" fmla="*/ 8 w 31"/>
                <a:gd name="T23" fmla="*/ 44 h 45"/>
                <a:gd name="T24" fmla="*/ 6 w 31"/>
                <a:gd name="T25" fmla="*/ 43 h 45"/>
                <a:gd name="T26" fmla="*/ 7 w 31"/>
                <a:gd name="T27" fmla="*/ 32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3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1" y="9"/>
                    <a:pt x="21" y="9"/>
                    <a:pt x="21" y="9"/>
                  </a:cubicBezTo>
                  <a:cubicBezTo>
                    <a:pt x="21" y="9"/>
                    <a:pt x="21" y="9"/>
                    <a:pt x="22" y="9"/>
                  </a:cubicBezTo>
                  <a:cubicBezTo>
                    <a:pt x="30" y="6"/>
                    <a:pt x="30" y="6"/>
                    <a:pt x="30" y="6"/>
                  </a:cubicBezTo>
                  <a:cubicBezTo>
                    <a:pt x="31" y="6"/>
                    <a:pt x="31" y="7"/>
                    <a:pt x="30" y="9"/>
                  </a:cubicBezTo>
                  <a:cubicBezTo>
                    <a:pt x="25" y="20"/>
                    <a:pt x="25" y="20"/>
                    <a:pt x="25" y="20"/>
                  </a:cubicBezTo>
                  <a:cubicBezTo>
                    <a:pt x="24" y="20"/>
                    <a:pt x="24" y="21"/>
                    <a:pt x="24" y="22"/>
                  </a:cubicBezTo>
                  <a:cubicBezTo>
                    <a:pt x="26" y="32"/>
                    <a:pt x="26" y="32"/>
                    <a:pt x="26" y="32"/>
                  </a:cubicBezTo>
                  <a:cubicBezTo>
                    <a:pt x="26" y="33"/>
                    <a:pt x="25" y="35"/>
                    <a:pt x="23" y="35"/>
                  </a:cubicBezTo>
                  <a:cubicBezTo>
                    <a:pt x="16" y="34"/>
                    <a:pt x="16" y="34"/>
                    <a:pt x="16" y="34"/>
                  </a:cubicBezTo>
                  <a:cubicBezTo>
                    <a:pt x="16" y="34"/>
                    <a:pt x="15" y="34"/>
                    <a:pt x="15" y="35"/>
                  </a:cubicBezTo>
                  <a:cubicBezTo>
                    <a:pt x="8" y="44"/>
                    <a:pt x="8" y="44"/>
                    <a:pt x="8" y="44"/>
                  </a:cubicBezTo>
                  <a:cubicBezTo>
                    <a:pt x="7" y="45"/>
                    <a:pt x="5" y="45"/>
                    <a:pt x="6" y="43"/>
                  </a:cubicBezTo>
                  <a:cubicBezTo>
                    <a:pt x="7" y="32"/>
                    <a:pt x="7" y="32"/>
                    <a:pt x="7" y="32"/>
                  </a:cubicBezTo>
                  <a:cubicBezTo>
                    <a:pt x="7" y="31"/>
                    <a:pt x="7" y="30"/>
                    <a:pt x="7" y="30"/>
                  </a:cubicBezTo>
                  <a:cubicBezTo>
                    <a:pt x="1" y="26"/>
                    <a:pt x="1" y="26"/>
                    <a:pt x="1" y="26"/>
                  </a:cubicBezTo>
                  <a:cubicBezTo>
                    <a:pt x="0" y="25"/>
                    <a:pt x="0" y="23"/>
                    <a:pt x="2" y="22"/>
                  </a:cubicBezTo>
                  <a:cubicBezTo>
                    <a:pt x="10" y="16"/>
                    <a:pt x="10" y="16"/>
                    <a:pt x="10" y="16"/>
                  </a:cubicBezTo>
                  <a:cubicBezTo>
                    <a:pt x="10" y="16"/>
                    <a:pt x="11" y="15"/>
                    <a:pt x="11" y="14"/>
                  </a:cubicBezTo>
                  <a:cubicBezTo>
                    <a:pt x="14" y="3"/>
                    <a:pt x="14" y="3"/>
                    <a:pt x="14" y="3"/>
                  </a:cubicBezTo>
                  <a:cubicBezTo>
                    <a:pt x="15" y="1"/>
                    <a:pt x="16"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14" name="íŝḷiḍé">
              <a:extLst>
                <a:ext uri="{FF2B5EF4-FFF2-40B4-BE49-F238E27FC236}">
                  <a16:creationId xmlns:a16="http://schemas.microsoft.com/office/drawing/2014/main" id="{CD44170A-9621-4EA2-BE29-547E3A56C78D}"/>
                </a:ext>
              </a:extLst>
            </p:cNvPr>
            <p:cNvSpPr/>
            <p:nvPr/>
          </p:nvSpPr>
          <p:spPr bwMode="auto">
            <a:xfrm>
              <a:off x="7816850" y="4613275"/>
              <a:ext cx="214313" cy="246063"/>
            </a:xfrm>
            <a:custGeom>
              <a:avLst/>
              <a:gdLst>
                <a:gd name="T0" fmla="*/ 77 w 82"/>
                <a:gd name="T1" fmla="*/ 52 h 94"/>
                <a:gd name="T2" fmla="*/ 80 w 82"/>
                <a:gd name="T3" fmla="*/ 68 h 94"/>
                <a:gd name="T4" fmla="*/ 73 w 82"/>
                <a:gd name="T5" fmla="*/ 91 h 94"/>
                <a:gd name="T6" fmla="*/ 45 w 82"/>
                <a:gd name="T7" fmla="*/ 85 h 94"/>
                <a:gd name="T8" fmla="*/ 24 w 82"/>
                <a:gd name="T9" fmla="*/ 57 h 94"/>
                <a:gd name="T10" fmla="*/ 3 w 82"/>
                <a:gd name="T11" fmla="*/ 25 h 94"/>
                <a:gd name="T12" fmla="*/ 11 w 82"/>
                <a:gd name="T13" fmla="*/ 5 h 94"/>
                <a:gd name="T14" fmla="*/ 48 w 82"/>
                <a:gd name="T15" fmla="*/ 19 h 94"/>
                <a:gd name="T16" fmla="*/ 77 w 82"/>
                <a:gd name="T17" fmla="*/ 5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94">
                  <a:moveTo>
                    <a:pt x="77" y="52"/>
                  </a:moveTo>
                  <a:cubicBezTo>
                    <a:pt x="80" y="53"/>
                    <a:pt x="80" y="58"/>
                    <a:pt x="80" y="68"/>
                  </a:cubicBezTo>
                  <a:cubicBezTo>
                    <a:pt x="80" y="76"/>
                    <a:pt x="82" y="89"/>
                    <a:pt x="73" y="91"/>
                  </a:cubicBezTo>
                  <a:cubicBezTo>
                    <a:pt x="64" y="94"/>
                    <a:pt x="51" y="92"/>
                    <a:pt x="45" y="85"/>
                  </a:cubicBezTo>
                  <a:cubicBezTo>
                    <a:pt x="39" y="76"/>
                    <a:pt x="34" y="68"/>
                    <a:pt x="24" y="57"/>
                  </a:cubicBezTo>
                  <a:cubicBezTo>
                    <a:pt x="16" y="47"/>
                    <a:pt x="6" y="38"/>
                    <a:pt x="3" y="25"/>
                  </a:cubicBezTo>
                  <a:cubicBezTo>
                    <a:pt x="0" y="13"/>
                    <a:pt x="3" y="8"/>
                    <a:pt x="11" y="5"/>
                  </a:cubicBezTo>
                  <a:cubicBezTo>
                    <a:pt x="22" y="0"/>
                    <a:pt x="40" y="16"/>
                    <a:pt x="48" y="19"/>
                  </a:cubicBezTo>
                  <a:cubicBezTo>
                    <a:pt x="56" y="21"/>
                    <a:pt x="74" y="51"/>
                    <a:pt x="77" y="52"/>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15" name="íŝlîdé">
              <a:extLst>
                <a:ext uri="{FF2B5EF4-FFF2-40B4-BE49-F238E27FC236}">
                  <a16:creationId xmlns:a16="http://schemas.microsoft.com/office/drawing/2014/main" id="{CBACDED4-6E03-439C-8C83-E4444C9FA7E2}"/>
                </a:ext>
              </a:extLst>
            </p:cNvPr>
            <p:cNvSpPr/>
            <p:nvPr/>
          </p:nvSpPr>
          <p:spPr bwMode="auto">
            <a:xfrm>
              <a:off x="7929563" y="4713288"/>
              <a:ext cx="88900" cy="69850"/>
            </a:xfrm>
            <a:custGeom>
              <a:avLst/>
              <a:gdLst>
                <a:gd name="T0" fmla="*/ 34 w 34"/>
                <a:gd name="T1" fmla="*/ 5 h 27"/>
                <a:gd name="T2" fmla="*/ 34 w 34"/>
                <a:gd name="T3" fmla="*/ 17 h 27"/>
                <a:gd name="T4" fmla="*/ 3 w 34"/>
                <a:gd name="T5" fmla="*/ 17 h 27"/>
                <a:gd name="T6" fmla="*/ 0 w 34"/>
                <a:gd name="T7" fmla="*/ 0 h 27"/>
                <a:gd name="T8" fmla="*/ 34 w 34"/>
                <a:gd name="T9" fmla="*/ 5 h 27"/>
              </a:gdLst>
              <a:ahLst/>
              <a:cxnLst>
                <a:cxn ang="0">
                  <a:pos x="T0" y="T1"/>
                </a:cxn>
                <a:cxn ang="0">
                  <a:pos x="T2" y="T3"/>
                </a:cxn>
                <a:cxn ang="0">
                  <a:pos x="T4" y="T5"/>
                </a:cxn>
                <a:cxn ang="0">
                  <a:pos x="T6" y="T7"/>
                </a:cxn>
                <a:cxn ang="0">
                  <a:pos x="T8" y="T9"/>
                </a:cxn>
              </a:cxnLst>
              <a:rect l="0" t="0" r="r" b="b"/>
              <a:pathLst>
                <a:path w="34" h="27">
                  <a:moveTo>
                    <a:pt x="34" y="5"/>
                  </a:moveTo>
                  <a:cubicBezTo>
                    <a:pt x="34" y="17"/>
                    <a:pt x="34" y="17"/>
                    <a:pt x="34" y="17"/>
                  </a:cubicBezTo>
                  <a:cubicBezTo>
                    <a:pt x="34" y="17"/>
                    <a:pt x="21" y="27"/>
                    <a:pt x="3" y="17"/>
                  </a:cubicBezTo>
                  <a:cubicBezTo>
                    <a:pt x="2" y="16"/>
                    <a:pt x="0" y="0"/>
                    <a:pt x="0" y="0"/>
                  </a:cubicBezTo>
                  <a:lnTo>
                    <a:pt x="34" y="5"/>
                  </a:ln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16" name="íṥḷiḋê">
              <a:extLst>
                <a:ext uri="{FF2B5EF4-FFF2-40B4-BE49-F238E27FC236}">
                  <a16:creationId xmlns:a16="http://schemas.microsoft.com/office/drawing/2014/main" id="{D607652A-2D38-4B1A-81EB-35F7CEC21493}"/>
                </a:ext>
              </a:extLst>
            </p:cNvPr>
            <p:cNvSpPr/>
            <p:nvPr/>
          </p:nvSpPr>
          <p:spPr bwMode="auto">
            <a:xfrm>
              <a:off x="7389813" y="4927600"/>
              <a:ext cx="384175" cy="192088"/>
            </a:xfrm>
            <a:custGeom>
              <a:avLst/>
              <a:gdLst>
                <a:gd name="T0" fmla="*/ 139 w 147"/>
                <a:gd name="T1" fmla="*/ 1 h 74"/>
                <a:gd name="T2" fmla="*/ 144 w 147"/>
                <a:gd name="T3" fmla="*/ 21 h 74"/>
                <a:gd name="T4" fmla="*/ 144 w 147"/>
                <a:gd name="T5" fmla="*/ 46 h 74"/>
                <a:gd name="T6" fmla="*/ 116 w 147"/>
                <a:gd name="T7" fmla="*/ 54 h 74"/>
                <a:gd name="T8" fmla="*/ 79 w 147"/>
                <a:gd name="T9" fmla="*/ 67 h 74"/>
                <a:gd name="T10" fmla="*/ 32 w 147"/>
                <a:gd name="T11" fmla="*/ 73 h 74"/>
                <a:gd name="T12" fmla="*/ 2 w 147"/>
                <a:gd name="T13" fmla="*/ 57 h 74"/>
                <a:gd name="T14" fmla="*/ 36 w 147"/>
                <a:gd name="T15" fmla="*/ 32 h 74"/>
                <a:gd name="T16" fmla="*/ 98 w 147"/>
                <a:gd name="T17" fmla="*/ 0 h 74"/>
                <a:gd name="T18" fmla="*/ 139 w 147"/>
                <a:gd name="T19"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74">
                  <a:moveTo>
                    <a:pt x="139" y="1"/>
                  </a:moveTo>
                  <a:cubicBezTo>
                    <a:pt x="139" y="1"/>
                    <a:pt x="142" y="11"/>
                    <a:pt x="144" y="21"/>
                  </a:cubicBezTo>
                  <a:cubicBezTo>
                    <a:pt x="145" y="28"/>
                    <a:pt x="147" y="41"/>
                    <a:pt x="144" y="46"/>
                  </a:cubicBezTo>
                  <a:cubicBezTo>
                    <a:pt x="142" y="52"/>
                    <a:pt x="132" y="55"/>
                    <a:pt x="116" y="54"/>
                  </a:cubicBezTo>
                  <a:cubicBezTo>
                    <a:pt x="106" y="54"/>
                    <a:pt x="90" y="61"/>
                    <a:pt x="79" y="67"/>
                  </a:cubicBezTo>
                  <a:cubicBezTo>
                    <a:pt x="67" y="73"/>
                    <a:pt x="44" y="74"/>
                    <a:pt x="32" y="73"/>
                  </a:cubicBezTo>
                  <a:cubicBezTo>
                    <a:pt x="18" y="71"/>
                    <a:pt x="4" y="62"/>
                    <a:pt x="2" y="57"/>
                  </a:cubicBezTo>
                  <a:cubicBezTo>
                    <a:pt x="0" y="51"/>
                    <a:pt x="3" y="45"/>
                    <a:pt x="36" y="32"/>
                  </a:cubicBezTo>
                  <a:cubicBezTo>
                    <a:pt x="36" y="31"/>
                    <a:pt x="82" y="18"/>
                    <a:pt x="98" y="0"/>
                  </a:cubicBezTo>
                  <a:lnTo>
                    <a:pt x="139" y="1"/>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17" name="îṡ1ïďê">
              <a:extLst>
                <a:ext uri="{FF2B5EF4-FFF2-40B4-BE49-F238E27FC236}">
                  <a16:creationId xmlns:a16="http://schemas.microsoft.com/office/drawing/2014/main" id="{A73C3149-99A6-4F30-BA60-3CA732BDCDBF}"/>
                </a:ext>
              </a:extLst>
            </p:cNvPr>
            <p:cNvSpPr/>
            <p:nvPr/>
          </p:nvSpPr>
          <p:spPr bwMode="auto">
            <a:xfrm>
              <a:off x="7646988" y="4892675"/>
              <a:ext cx="106363" cy="71438"/>
            </a:xfrm>
            <a:custGeom>
              <a:avLst/>
              <a:gdLst>
                <a:gd name="T0" fmla="*/ 41 w 41"/>
                <a:gd name="T1" fmla="*/ 0 h 27"/>
                <a:gd name="T2" fmla="*/ 41 w 41"/>
                <a:gd name="T3" fmla="*/ 15 h 27"/>
                <a:gd name="T4" fmla="*/ 19 w 41"/>
                <a:gd name="T5" fmla="*/ 26 h 27"/>
                <a:gd name="T6" fmla="*/ 0 w 41"/>
                <a:gd name="T7" fmla="*/ 13 h 27"/>
                <a:gd name="T8" fmla="*/ 1 w 41"/>
                <a:gd name="T9" fmla="*/ 0 h 27"/>
                <a:gd name="T10" fmla="*/ 41 w 41"/>
                <a:gd name="T11" fmla="*/ 0 h 27"/>
              </a:gdLst>
              <a:ahLst/>
              <a:cxnLst>
                <a:cxn ang="0">
                  <a:pos x="T0" y="T1"/>
                </a:cxn>
                <a:cxn ang="0">
                  <a:pos x="T2" y="T3"/>
                </a:cxn>
                <a:cxn ang="0">
                  <a:pos x="T4" y="T5"/>
                </a:cxn>
                <a:cxn ang="0">
                  <a:pos x="T6" y="T7"/>
                </a:cxn>
                <a:cxn ang="0">
                  <a:pos x="T8" y="T9"/>
                </a:cxn>
                <a:cxn ang="0">
                  <a:pos x="T10" y="T11"/>
                </a:cxn>
              </a:cxnLst>
              <a:rect l="0" t="0" r="r" b="b"/>
              <a:pathLst>
                <a:path w="41" h="27">
                  <a:moveTo>
                    <a:pt x="41" y="0"/>
                  </a:moveTo>
                  <a:cubicBezTo>
                    <a:pt x="41" y="0"/>
                    <a:pt x="41" y="9"/>
                    <a:pt x="41" y="15"/>
                  </a:cubicBezTo>
                  <a:cubicBezTo>
                    <a:pt x="41" y="20"/>
                    <a:pt x="35" y="27"/>
                    <a:pt x="19" y="26"/>
                  </a:cubicBezTo>
                  <a:cubicBezTo>
                    <a:pt x="8" y="26"/>
                    <a:pt x="0" y="23"/>
                    <a:pt x="0" y="13"/>
                  </a:cubicBezTo>
                  <a:cubicBezTo>
                    <a:pt x="1" y="0"/>
                    <a:pt x="1" y="0"/>
                    <a:pt x="1" y="0"/>
                  </a:cubicBezTo>
                  <a:lnTo>
                    <a:pt x="41" y="0"/>
                  </a:ln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18" name="išḻïḓé">
              <a:extLst>
                <a:ext uri="{FF2B5EF4-FFF2-40B4-BE49-F238E27FC236}">
                  <a16:creationId xmlns:a16="http://schemas.microsoft.com/office/drawing/2014/main" id="{A419A74D-F1B7-48B1-9853-57BFE82960C9}"/>
                </a:ext>
              </a:extLst>
            </p:cNvPr>
            <p:cNvSpPr/>
            <p:nvPr/>
          </p:nvSpPr>
          <p:spPr bwMode="auto">
            <a:xfrm>
              <a:off x="7550150" y="3373438"/>
              <a:ext cx="512763" cy="1550988"/>
            </a:xfrm>
            <a:custGeom>
              <a:avLst/>
              <a:gdLst>
                <a:gd name="T0" fmla="*/ 191 w 196"/>
                <a:gd name="T1" fmla="*/ 354 h 593"/>
                <a:gd name="T2" fmla="*/ 178 w 196"/>
                <a:gd name="T3" fmla="*/ 290 h 593"/>
                <a:gd name="T4" fmla="*/ 187 w 196"/>
                <a:gd name="T5" fmla="*/ 183 h 593"/>
                <a:gd name="T6" fmla="*/ 191 w 196"/>
                <a:gd name="T7" fmla="*/ 41 h 593"/>
                <a:gd name="T8" fmla="*/ 5 w 196"/>
                <a:gd name="T9" fmla="*/ 65 h 593"/>
                <a:gd name="T10" fmla="*/ 8 w 196"/>
                <a:gd name="T11" fmla="*/ 326 h 593"/>
                <a:gd name="T12" fmla="*/ 19 w 196"/>
                <a:gd name="T13" fmla="*/ 427 h 593"/>
                <a:gd name="T14" fmla="*/ 38 w 196"/>
                <a:gd name="T15" fmla="*/ 581 h 593"/>
                <a:gd name="T16" fmla="*/ 78 w 196"/>
                <a:gd name="T17" fmla="*/ 581 h 593"/>
                <a:gd name="T18" fmla="*/ 93 w 196"/>
                <a:gd name="T19" fmla="*/ 418 h 593"/>
                <a:gd name="T20" fmla="*/ 83 w 196"/>
                <a:gd name="T21" fmla="*/ 345 h 593"/>
                <a:gd name="T22" fmla="*/ 91 w 196"/>
                <a:gd name="T23" fmla="*/ 245 h 593"/>
                <a:gd name="T24" fmla="*/ 100 w 196"/>
                <a:gd name="T25" fmla="*/ 156 h 593"/>
                <a:gd name="T26" fmla="*/ 104 w 196"/>
                <a:gd name="T27" fmla="*/ 154 h 593"/>
                <a:gd name="T28" fmla="*/ 108 w 196"/>
                <a:gd name="T29" fmla="*/ 263 h 593"/>
                <a:gd name="T30" fmla="*/ 121 w 196"/>
                <a:gd name="T31" fmla="*/ 373 h 593"/>
                <a:gd name="T32" fmla="*/ 146 w 196"/>
                <a:gd name="T33" fmla="*/ 518 h 593"/>
                <a:gd name="T34" fmla="*/ 179 w 196"/>
                <a:gd name="T35" fmla="*/ 517 h 593"/>
                <a:gd name="T36" fmla="*/ 191 w 196"/>
                <a:gd name="T37" fmla="*/ 354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6" h="593">
                  <a:moveTo>
                    <a:pt x="191" y="354"/>
                  </a:moveTo>
                  <a:cubicBezTo>
                    <a:pt x="186" y="314"/>
                    <a:pt x="178" y="290"/>
                    <a:pt x="178" y="290"/>
                  </a:cubicBezTo>
                  <a:cubicBezTo>
                    <a:pt x="178" y="290"/>
                    <a:pt x="183" y="235"/>
                    <a:pt x="187" y="183"/>
                  </a:cubicBezTo>
                  <a:cubicBezTo>
                    <a:pt x="190" y="126"/>
                    <a:pt x="189" y="55"/>
                    <a:pt x="191" y="41"/>
                  </a:cubicBezTo>
                  <a:cubicBezTo>
                    <a:pt x="191" y="41"/>
                    <a:pt x="9" y="0"/>
                    <a:pt x="5" y="65"/>
                  </a:cubicBezTo>
                  <a:cubicBezTo>
                    <a:pt x="0" y="131"/>
                    <a:pt x="7" y="297"/>
                    <a:pt x="8" y="326"/>
                  </a:cubicBezTo>
                  <a:cubicBezTo>
                    <a:pt x="10" y="354"/>
                    <a:pt x="14" y="380"/>
                    <a:pt x="19" y="427"/>
                  </a:cubicBezTo>
                  <a:cubicBezTo>
                    <a:pt x="24" y="472"/>
                    <a:pt x="38" y="581"/>
                    <a:pt x="38" y="581"/>
                  </a:cubicBezTo>
                  <a:cubicBezTo>
                    <a:pt x="58" y="593"/>
                    <a:pt x="78" y="581"/>
                    <a:pt x="78" y="581"/>
                  </a:cubicBezTo>
                  <a:cubicBezTo>
                    <a:pt x="78" y="581"/>
                    <a:pt x="94" y="451"/>
                    <a:pt x="93" y="418"/>
                  </a:cubicBezTo>
                  <a:cubicBezTo>
                    <a:pt x="93" y="378"/>
                    <a:pt x="83" y="345"/>
                    <a:pt x="83" y="345"/>
                  </a:cubicBezTo>
                  <a:cubicBezTo>
                    <a:pt x="83" y="345"/>
                    <a:pt x="87" y="292"/>
                    <a:pt x="91" y="245"/>
                  </a:cubicBezTo>
                  <a:cubicBezTo>
                    <a:pt x="95" y="198"/>
                    <a:pt x="99" y="176"/>
                    <a:pt x="100" y="156"/>
                  </a:cubicBezTo>
                  <a:cubicBezTo>
                    <a:pt x="104" y="154"/>
                    <a:pt x="104" y="154"/>
                    <a:pt x="104" y="154"/>
                  </a:cubicBezTo>
                  <a:cubicBezTo>
                    <a:pt x="104" y="154"/>
                    <a:pt x="106" y="234"/>
                    <a:pt x="108" y="263"/>
                  </a:cubicBezTo>
                  <a:cubicBezTo>
                    <a:pt x="110" y="292"/>
                    <a:pt x="113" y="320"/>
                    <a:pt x="121" y="373"/>
                  </a:cubicBezTo>
                  <a:cubicBezTo>
                    <a:pt x="127" y="419"/>
                    <a:pt x="146" y="518"/>
                    <a:pt x="146" y="518"/>
                  </a:cubicBezTo>
                  <a:cubicBezTo>
                    <a:pt x="166" y="529"/>
                    <a:pt x="179" y="517"/>
                    <a:pt x="179" y="517"/>
                  </a:cubicBezTo>
                  <a:cubicBezTo>
                    <a:pt x="179" y="517"/>
                    <a:pt x="196" y="394"/>
                    <a:pt x="191" y="354"/>
                  </a:cubicBezTo>
                  <a:close/>
                </a:path>
              </a:pathLst>
            </a:custGeom>
            <a:solidFill>
              <a:srgbClr val="3747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19" name="îšļïḓé">
              <a:extLst>
                <a:ext uri="{FF2B5EF4-FFF2-40B4-BE49-F238E27FC236}">
                  <a16:creationId xmlns:a16="http://schemas.microsoft.com/office/drawing/2014/main" id="{8860DAF5-58CF-4788-8302-928167BE68DC}"/>
                </a:ext>
              </a:extLst>
            </p:cNvPr>
            <p:cNvSpPr/>
            <p:nvPr/>
          </p:nvSpPr>
          <p:spPr bwMode="auto">
            <a:xfrm>
              <a:off x="7810500" y="3676650"/>
              <a:ext cx="179388" cy="366713"/>
            </a:xfrm>
            <a:custGeom>
              <a:avLst/>
              <a:gdLst>
                <a:gd name="T0" fmla="*/ 0 w 68"/>
                <a:gd name="T1" fmla="*/ 40 h 140"/>
                <a:gd name="T2" fmla="*/ 68 w 68"/>
                <a:gd name="T3" fmla="*/ 0 h 140"/>
                <a:gd name="T4" fmla="*/ 19 w 68"/>
                <a:gd name="T5" fmla="*/ 40 h 140"/>
                <a:gd name="T6" fmla="*/ 7 w 68"/>
                <a:gd name="T7" fmla="*/ 138 h 140"/>
                <a:gd name="T8" fmla="*/ 4 w 68"/>
                <a:gd name="T9" fmla="*/ 39 h 140"/>
                <a:gd name="T10" fmla="*/ 0 w 68"/>
                <a:gd name="T11" fmla="*/ 40 h 140"/>
              </a:gdLst>
              <a:ahLst/>
              <a:cxnLst>
                <a:cxn ang="0">
                  <a:pos x="T0" y="T1"/>
                </a:cxn>
                <a:cxn ang="0">
                  <a:pos x="T2" y="T3"/>
                </a:cxn>
                <a:cxn ang="0">
                  <a:pos x="T4" y="T5"/>
                </a:cxn>
                <a:cxn ang="0">
                  <a:pos x="T6" y="T7"/>
                </a:cxn>
                <a:cxn ang="0">
                  <a:pos x="T8" y="T9"/>
                </a:cxn>
                <a:cxn ang="0">
                  <a:pos x="T10" y="T11"/>
                </a:cxn>
              </a:cxnLst>
              <a:rect l="0" t="0" r="r" b="b"/>
              <a:pathLst>
                <a:path w="68" h="140">
                  <a:moveTo>
                    <a:pt x="0" y="40"/>
                  </a:moveTo>
                  <a:cubicBezTo>
                    <a:pt x="0" y="40"/>
                    <a:pt x="45" y="19"/>
                    <a:pt x="68" y="0"/>
                  </a:cubicBezTo>
                  <a:cubicBezTo>
                    <a:pt x="68" y="0"/>
                    <a:pt x="46" y="28"/>
                    <a:pt x="19" y="40"/>
                  </a:cubicBezTo>
                  <a:cubicBezTo>
                    <a:pt x="19" y="40"/>
                    <a:pt x="7" y="140"/>
                    <a:pt x="7" y="138"/>
                  </a:cubicBezTo>
                  <a:cubicBezTo>
                    <a:pt x="4" y="39"/>
                    <a:pt x="4" y="39"/>
                    <a:pt x="4" y="39"/>
                  </a:cubicBezTo>
                  <a:lnTo>
                    <a:pt x="0" y="4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0" name="ïsḻïḑé">
              <a:extLst>
                <a:ext uri="{FF2B5EF4-FFF2-40B4-BE49-F238E27FC236}">
                  <a16:creationId xmlns:a16="http://schemas.microsoft.com/office/drawing/2014/main" id="{BA864183-16C0-4E76-A886-CB7091E83660}"/>
                </a:ext>
              </a:extLst>
            </p:cNvPr>
            <p:cNvSpPr/>
            <p:nvPr/>
          </p:nvSpPr>
          <p:spPr bwMode="auto">
            <a:xfrm>
              <a:off x="7729538" y="2774950"/>
              <a:ext cx="165100" cy="188913"/>
            </a:xfrm>
            <a:custGeom>
              <a:avLst/>
              <a:gdLst>
                <a:gd name="T0" fmla="*/ 0 w 104"/>
                <a:gd name="T1" fmla="*/ 22 h 119"/>
                <a:gd name="T2" fmla="*/ 17 w 104"/>
                <a:gd name="T3" fmla="*/ 119 h 119"/>
                <a:gd name="T4" fmla="*/ 104 w 104"/>
                <a:gd name="T5" fmla="*/ 114 h 119"/>
                <a:gd name="T6" fmla="*/ 94 w 104"/>
                <a:gd name="T7" fmla="*/ 0 h 119"/>
                <a:gd name="T8" fmla="*/ 0 w 104"/>
                <a:gd name="T9" fmla="*/ 22 h 119"/>
              </a:gdLst>
              <a:ahLst/>
              <a:cxnLst>
                <a:cxn ang="0">
                  <a:pos x="T0" y="T1"/>
                </a:cxn>
                <a:cxn ang="0">
                  <a:pos x="T2" y="T3"/>
                </a:cxn>
                <a:cxn ang="0">
                  <a:pos x="T4" y="T5"/>
                </a:cxn>
                <a:cxn ang="0">
                  <a:pos x="T6" y="T7"/>
                </a:cxn>
                <a:cxn ang="0">
                  <a:pos x="T8" y="T9"/>
                </a:cxn>
              </a:cxnLst>
              <a:rect l="0" t="0" r="r" b="b"/>
              <a:pathLst>
                <a:path w="104" h="119">
                  <a:moveTo>
                    <a:pt x="0" y="22"/>
                  </a:moveTo>
                  <a:lnTo>
                    <a:pt x="17" y="119"/>
                  </a:lnTo>
                  <a:lnTo>
                    <a:pt x="104" y="114"/>
                  </a:lnTo>
                  <a:lnTo>
                    <a:pt x="94" y="0"/>
                  </a:lnTo>
                  <a:lnTo>
                    <a:pt x="0" y="22"/>
                  </a:ln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1" name="iṥḻiḑê">
              <a:extLst>
                <a:ext uri="{FF2B5EF4-FFF2-40B4-BE49-F238E27FC236}">
                  <a16:creationId xmlns:a16="http://schemas.microsoft.com/office/drawing/2014/main" id="{E7C5A7E7-7066-4F36-81A1-ED6BA7F7A022}"/>
                </a:ext>
              </a:extLst>
            </p:cNvPr>
            <p:cNvSpPr/>
            <p:nvPr/>
          </p:nvSpPr>
          <p:spPr bwMode="auto">
            <a:xfrm>
              <a:off x="7926388" y="2840038"/>
              <a:ext cx="160338" cy="261938"/>
            </a:xfrm>
            <a:custGeom>
              <a:avLst/>
              <a:gdLst>
                <a:gd name="T0" fmla="*/ 0 w 61"/>
                <a:gd name="T1" fmla="*/ 10 h 100"/>
                <a:gd name="T2" fmla="*/ 45 w 61"/>
                <a:gd name="T3" fmla="*/ 27 h 100"/>
                <a:gd name="T4" fmla="*/ 48 w 61"/>
                <a:gd name="T5" fmla="*/ 100 h 100"/>
                <a:gd name="T6" fmla="*/ 0 w 61"/>
                <a:gd name="T7" fmla="*/ 10 h 100"/>
              </a:gdLst>
              <a:ahLst/>
              <a:cxnLst>
                <a:cxn ang="0">
                  <a:pos x="T0" y="T1"/>
                </a:cxn>
                <a:cxn ang="0">
                  <a:pos x="T2" y="T3"/>
                </a:cxn>
                <a:cxn ang="0">
                  <a:pos x="T4" y="T5"/>
                </a:cxn>
                <a:cxn ang="0">
                  <a:pos x="T6" y="T7"/>
                </a:cxn>
              </a:cxnLst>
              <a:rect l="0" t="0" r="r" b="b"/>
              <a:pathLst>
                <a:path w="61" h="100">
                  <a:moveTo>
                    <a:pt x="0" y="10"/>
                  </a:moveTo>
                  <a:cubicBezTo>
                    <a:pt x="0" y="10"/>
                    <a:pt x="29" y="0"/>
                    <a:pt x="45" y="27"/>
                  </a:cubicBezTo>
                  <a:cubicBezTo>
                    <a:pt x="61" y="53"/>
                    <a:pt x="48" y="100"/>
                    <a:pt x="48" y="100"/>
                  </a:cubicBezTo>
                  <a:lnTo>
                    <a:pt x="0" y="10"/>
                  </a:ln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2" name="ísḷîḓe">
              <a:extLst>
                <a:ext uri="{FF2B5EF4-FFF2-40B4-BE49-F238E27FC236}">
                  <a16:creationId xmlns:a16="http://schemas.microsoft.com/office/drawing/2014/main" id="{F50EF98E-F360-4C27-8E37-BB7348DDF362}"/>
                </a:ext>
              </a:extLst>
            </p:cNvPr>
            <p:cNvSpPr/>
            <p:nvPr/>
          </p:nvSpPr>
          <p:spPr bwMode="auto">
            <a:xfrm>
              <a:off x="7559675" y="2859088"/>
              <a:ext cx="498475" cy="781050"/>
            </a:xfrm>
            <a:custGeom>
              <a:avLst/>
              <a:gdLst>
                <a:gd name="T0" fmla="*/ 185 w 190"/>
                <a:gd name="T1" fmla="*/ 34 h 299"/>
                <a:gd name="T2" fmla="*/ 140 w 190"/>
                <a:gd name="T3" fmla="*/ 3 h 299"/>
                <a:gd name="T4" fmla="*/ 126 w 190"/>
                <a:gd name="T5" fmla="*/ 6 h 299"/>
                <a:gd name="T6" fmla="*/ 71 w 190"/>
                <a:gd name="T7" fmla="*/ 17 h 299"/>
                <a:gd name="T8" fmla="*/ 49 w 190"/>
                <a:gd name="T9" fmla="*/ 24 h 299"/>
                <a:gd name="T10" fmla="*/ 10 w 190"/>
                <a:gd name="T11" fmla="*/ 107 h 299"/>
                <a:gd name="T12" fmla="*/ 0 w 190"/>
                <a:gd name="T13" fmla="*/ 279 h 299"/>
                <a:gd name="T14" fmla="*/ 123 w 190"/>
                <a:gd name="T15" fmla="*/ 294 h 299"/>
                <a:gd name="T16" fmla="*/ 187 w 190"/>
                <a:gd name="T17" fmla="*/ 260 h 299"/>
                <a:gd name="T18" fmla="*/ 189 w 190"/>
                <a:gd name="T19" fmla="*/ 112 h 299"/>
                <a:gd name="T20" fmla="*/ 185 w 190"/>
                <a:gd name="T21"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299">
                  <a:moveTo>
                    <a:pt x="185" y="34"/>
                  </a:moveTo>
                  <a:cubicBezTo>
                    <a:pt x="180" y="18"/>
                    <a:pt x="160" y="0"/>
                    <a:pt x="140" y="3"/>
                  </a:cubicBezTo>
                  <a:cubicBezTo>
                    <a:pt x="135" y="4"/>
                    <a:pt x="130" y="5"/>
                    <a:pt x="126" y="6"/>
                  </a:cubicBezTo>
                  <a:cubicBezTo>
                    <a:pt x="123" y="16"/>
                    <a:pt x="98" y="24"/>
                    <a:pt x="71" y="17"/>
                  </a:cubicBezTo>
                  <a:cubicBezTo>
                    <a:pt x="63" y="19"/>
                    <a:pt x="56" y="22"/>
                    <a:pt x="49" y="24"/>
                  </a:cubicBezTo>
                  <a:cubicBezTo>
                    <a:pt x="31" y="30"/>
                    <a:pt x="13" y="46"/>
                    <a:pt x="10" y="107"/>
                  </a:cubicBezTo>
                  <a:cubicBezTo>
                    <a:pt x="10" y="107"/>
                    <a:pt x="1" y="251"/>
                    <a:pt x="0" y="279"/>
                  </a:cubicBezTo>
                  <a:cubicBezTo>
                    <a:pt x="47" y="299"/>
                    <a:pt x="96" y="299"/>
                    <a:pt x="123" y="294"/>
                  </a:cubicBezTo>
                  <a:cubicBezTo>
                    <a:pt x="179" y="283"/>
                    <a:pt x="187" y="260"/>
                    <a:pt x="187" y="260"/>
                  </a:cubicBezTo>
                  <a:cubicBezTo>
                    <a:pt x="187" y="260"/>
                    <a:pt x="190" y="156"/>
                    <a:pt x="189" y="112"/>
                  </a:cubicBezTo>
                  <a:cubicBezTo>
                    <a:pt x="188" y="74"/>
                    <a:pt x="189" y="45"/>
                    <a:pt x="185" y="3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3" name="íŝḷïdè">
              <a:extLst>
                <a:ext uri="{FF2B5EF4-FFF2-40B4-BE49-F238E27FC236}">
                  <a16:creationId xmlns:a16="http://schemas.microsoft.com/office/drawing/2014/main" id="{0891A4D8-C7DE-4821-81E9-0DD4AE265274}"/>
                </a:ext>
              </a:extLst>
            </p:cNvPr>
            <p:cNvSpPr/>
            <p:nvPr/>
          </p:nvSpPr>
          <p:spPr bwMode="auto">
            <a:xfrm>
              <a:off x="6994525" y="2692400"/>
              <a:ext cx="419100" cy="547688"/>
            </a:xfrm>
            <a:custGeom>
              <a:avLst/>
              <a:gdLst>
                <a:gd name="T0" fmla="*/ 183 w 264"/>
                <a:gd name="T1" fmla="*/ 0 h 345"/>
                <a:gd name="T2" fmla="*/ 0 w 264"/>
                <a:gd name="T3" fmla="*/ 97 h 345"/>
                <a:gd name="T4" fmla="*/ 91 w 264"/>
                <a:gd name="T5" fmla="*/ 345 h 345"/>
                <a:gd name="T6" fmla="*/ 264 w 264"/>
                <a:gd name="T7" fmla="*/ 250 h 345"/>
                <a:gd name="T8" fmla="*/ 183 w 264"/>
                <a:gd name="T9" fmla="*/ 0 h 345"/>
              </a:gdLst>
              <a:ahLst/>
              <a:cxnLst>
                <a:cxn ang="0">
                  <a:pos x="T0" y="T1"/>
                </a:cxn>
                <a:cxn ang="0">
                  <a:pos x="T2" y="T3"/>
                </a:cxn>
                <a:cxn ang="0">
                  <a:pos x="T4" y="T5"/>
                </a:cxn>
                <a:cxn ang="0">
                  <a:pos x="T6" y="T7"/>
                </a:cxn>
                <a:cxn ang="0">
                  <a:pos x="T8" y="T9"/>
                </a:cxn>
              </a:cxnLst>
              <a:rect l="0" t="0" r="r" b="b"/>
              <a:pathLst>
                <a:path w="264" h="345">
                  <a:moveTo>
                    <a:pt x="183" y="0"/>
                  </a:moveTo>
                  <a:lnTo>
                    <a:pt x="0" y="97"/>
                  </a:lnTo>
                  <a:lnTo>
                    <a:pt x="91" y="345"/>
                  </a:lnTo>
                  <a:lnTo>
                    <a:pt x="264" y="250"/>
                  </a:lnTo>
                  <a:lnTo>
                    <a:pt x="183" y="0"/>
                  </a:ln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4" name="îṩ1îḋe">
              <a:extLst>
                <a:ext uri="{FF2B5EF4-FFF2-40B4-BE49-F238E27FC236}">
                  <a16:creationId xmlns:a16="http://schemas.microsoft.com/office/drawing/2014/main" id="{B2CCA860-D7A4-4F4E-A822-CB59D0027957}"/>
                </a:ext>
              </a:extLst>
            </p:cNvPr>
            <p:cNvSpPr/>
            <p:nvPr/>
          </p:nvSpPr>
          <p:spPr bwMode="auto">
            <a:xfrm>
              <a:off x="6994525" y="2692400"/>
              <a:ext cx="419100" cy="547688"/>
            </a:xfrm>
            <a:custGeom>
              <a:avLst/>
              <a:gdLst>
                <a:gd name="T0" fmla="*/ 183 w 264"/>
                <a:gd name="T1" fmla="*/ 0 h 345"/>
                <a:gd name="T2" fmla="*/ 0 w 264"/>
                <a:gd name="T3" fmla="*/ 97 h 345"/>
                <a:gd name="T4" fmla="*/ 91 w 264"/>
                <a:gd name="T5" fmla="*/ 345 h 345"/>
                <a:gd name="T6" fmla="*/ 264 w 264"/>
                <a:gd name="T7" fmla="*/ 250 h 345"/>
                <a:gd name="T8" fmla="*/ 183 w 264"/>
                <a:gd name="T9" fmla="*/ 0 h 345"/>
              </a:gdLst>
              <a:ahLst/>
              <a:cxnLst>
                <a:cxn ang="0">
                  <a:pos x="T0" y="T1"/>
                </a:cxn>
                <a:cxn ang="0">
                  <a:pos x="T2" y="T3"/>
                </a:cxn>
                <a:cxn ang="0">
                  <a:pos x="T4" y="T5"/>
                </a:cxn>
                <a:cxn ang="0">
                  <a:pos x="T6" y="T7"/>
                </a:cxn>
                <a:cxn ang="0">
                  <a:pos x="T8" y="T9"/>
                </a:cxn>
              </a:cxnLst>
              <a:rect l="0" t="0" r="r" b="b"/>
              <a:pathLst>
                <a:path w="264" h="345">
                  <a:moveTo>
                    <a:pt x="183" y="0"/>
                  </a:moveTo>
                  <a:lnTo>
                    <a:pt x="0" y="97"/>
                  </a:lnTo>
                  <a:lnTo>
                    <a:pt x="91" y="345"/>
                  </a:lnTo>
                  <a:lnTo>
                    <a:pt x="264" y="250"/>
                  </a:lnTo>
                  <a:lnTo>
                    <a:pt x="1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5" name="iṡḷiḋe">
              <a:extLst>
                <a:ext uri="{FF2B5EF4-FFF2-40B4-BE49-F238E27FC236}">
                  <a16:creationId xmlns:a16="http://schemas.microsoft.com/office/drawing/2014/main" id="{DBD09695-26E1-464D-9F99-5DFB8770EFDA}"/>
                </a:ext>
              </a:extLst>
            </p:cNvPr>
            <p:cNvSpPr/>
            <p:nvPr/>
          </p:nvSpPr>
          <p:spPr bwMode="auto">
            <a:xfrm>
              <a:off x="7027863" y="2730500"/>
              <a:ext cx="357188" cy="471488"/>
            </a:xfrm>
            <a:custGeom>
              <a:avLst/>
              <a:gdLst>
                <a:gd name="T0" fmla="*/ 154 w 225"/>
                <a:gd name="T1" fmla="*/ 0 h 297"/>
                <a:gd name="T2" fmla="*/ 0 w 225"/>
                <a:gd name="T3" fmla="*/ 81 h 297"/>
                <a:gd name="T4" fmla="*/ 81 w 225"/>
                <a:gd name="T5" fmla="*/ 297 h 297"/>
                <a:gd name="T6" fmla="*/ 225 w 225"/>
                <a:gd name="T7" fmla="*/ 216 h 297"/>
                <a:gd name="T8" fmla="*/ 154 w 225"/>
                <a:gd name="T9" fmla="*/ 0 h 297"/>
              </a:gdLst>
              <a:ahLst/>
              <a:cxnLst>
                <a:cxn ang="0">
                  <a:pos x="T0" y="T1"/>
                </a:cxn>
                <a:cxn ang="0">
                  <a:pos x="T2" y="T3"/>
                </a:cxn>
                <a:cxn ang="0">
                  <a:pos x="T4" y="T5"/>
                </a:cxn>
                <a:cxn ang="0">
                  <a:pos x="T6" y="T7"/>
                </a:cxn>
                <a:cxn ang="0">
                  <a:pos x="T8" y="T9"/>
                </a:cxn>
              </a:cxnLst>
              <a:rect l="0" t="0" r="r" b="b"/>
              <a:pathLst>
                <a:path w="225" h="297">
                  <a:moveTo>
                    <a:pt x="154" y="0"/>
                  </a:moveTo>
                  <a:lnTo>
                    <a:pt x="0" y="81"/>
                  </a:lnTo>
                  <a:lnTo>
                    <a:pt x="81" y="297"/>
                  </a:lnTo>
                  <a:lnTo>
                    <a:pt x="225" y="216"/>
                  </a:lnTo>
                  <a:lnTo>
                    <a:pt x="154"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6" name="iŝḷîḑè">
              <a:extLst>
                <a:ext uri="{FF2B5EF4-FFF2-40B4-BE49-F238E27FC236}">
                  <a16:creationId xmlns:a16="http://schemas.microsoft.com/office/drawing/2014/main" id="{DD42E27D-2586-4361-92A0-6CCF9115DAB4}"/>
                </a:ext>
              </a:extLst>
            </p:cNvPr>
            <p:cNvSpPr/>
            <p:nvPr/>
          </p:nvSpPr>
          <p:spPr bwMode="auto">
            <a:xfrm>
              <a:off x="7027863" y="2730500"/>
              <a:ext cx="357188" cy="471488"/>
            </a:xfrm>
            <a:custGeom>
              <a:avLst/>
              <a:gdLst>
                <a:gd name="T0" fmla="*/ 154 w 225"/>
                <a:gd name="T1" fmla="*/ 0 h 297"/>
                <a:gd name="T2" fmla="*/ 0 w 225"/>
                <a:gd name="T3" fmla="*/ 81 h 297"/>
                <a:gd name="T4" fmla="*/ 81 w 225"/>
                <a:gd name="T5" fmla="*/ 297 h 297"/>
                <a:gd name="T6" fmla="*/ 225 w 225"/>
                <a:gd name="T7" fmla="*/ 216 h 297"/>
                <a:gd name="T8" fmla="*/ 154 w 225"/>
                <a:gd name="T9" fmla="*/ 0 h 297"/>
              </a:gdLst>
              <a:ahLst/>
              <a:cxnLst>
                <a:cxn ang="0">
                  <a:pos x="T0" y="T1"/>
                </a:cxn>
                <a:cxn ang="0">
                  <a:pos x="T2" y="T3"/>
                </a:cxn>
                <a:cxn ang="0">
                  <a:pos x="T4" y="T5"/>
                </a:cxn>
                <a:cxn ang="0">
                  <a:pos x="T6" y="T7"/>
                </a:cxn>
                <a:cxn ang="0">
                  <a:pos x="T8" y="T9"/>
                </a:cxn>
              </a:cxnLst>
              <a:rect l="0" t="0" r="r" b="b"/>
              <a:pathLst>
                <a:path w="225" h="297">
                  <a:moveTo>
                    <a:pt x="154" y="0"/>
                  </a:moveTo>
                  <a:lnTo>
                    <a:pt x="0" y="81"/>
                  </a:lnTo>
                  <a:lnTo>
                    <a:pt x="81" y="297"/>
                  </a:lnTo>
                  <a:lnTo>
                    <a:pt x="225" y="216"/>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7" name="ïSľiḑé">
              <a:extLst>
                <a:ext uri="{FF2B5EF4-FFF2-40B4-BE49-F238E27FC236}">
                  <a16:creationId xmlns:a16="http://schemas.microsoft.com/office/drawing/2014/main" id="{1C77031F-09DB-46A3-856E-3C781F20F0A2}"/>
                </a:ext>
              </a:extLst>
            </p:cNvPr>
            <p:cNvSpPr/>
            <p:nvPr/>
          </p:nvSpPr>
          <p:spPr bwMode="auto">
            <a:xfrm>
              <a:off x="7088188" y="2751138"/>
              <a:ext cx="128588" cy="74613"/>
            </a:xfrm>
            <a:custGeom>
              <a:avLst/>
              <a:gdLst>
                <a:gd name="T0" fmla="*/ 46 w 49"/>
                <a:gd name="T1" fmla="*/ 0 h 28"/>
                <a:gd name="T2" fmla="*/ 31 w 49"/>
                <a:gd name="T3" fmla="*/ 5 h 28"/>
                <a:gd name="T4" fmla="*/ 15 w 49"/>
                <a:gd name="T5" fmla="*/ 13 h 28"/>
                <a:gd name="T6" fmla="*/ 1 w 49"/>
                <a:gd name="T7" fmla="*/ 26 h 28"/>
                <a:gd name="T8" fmla="*/ 2 w 49"/>
                <a:gd name="T9" fmla="*/ 28 h 28"/>
                <a:gd name="T10" fmla="*/ 49 w 49"/>
                <a:gd name="T11" fmla="*/ 3 h 28"/>
                <a:gd name="T12" fmla="*/ 49 w 49"/>
                <a:gd name="T13" fmla="*/ 1 h 28"/>
                <a:gd name="T14" fmla="*/ 46 w 4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8">
                  <a:moveTo>
                    <a:pt x="46" y="0"/>
                  </a:moveTo>
                  <a:cubicBezTo>
                    <a:pt x="43" y="0"/>
                    <a:pt x="37" y="2"/>
                    <a:pt x="31" y="5"/>
                  </a:cubicBezTo>
                  <a:cubicBezTo>
                    <a:pt x="15" y="13"/>
                    <a:pt x="15" y="13"/>
                    <a:pt x="15" y="13"/>
                  </a:cubicBezTo>
                  <a:cubicBezTo>
                    <a:pt x="6" y="18"/>
                    <a:pt x="0" y="24"/>
                    <a:pt x="1" y="26"/>
                  </a:cubicBezTo>
                  <a:cubicBezTo>
                    <a:pt x="2" y="28"/>
                    <a:pt x="2" y="28"/>
                    <a:pt x="2" y="28"/>
                  </a:cubicBezTo>
                  <a:cubicBezTo>
                    <a:pt x="49" y="3"/>
                    <a:pt x="49" y="3"/>
                    <a:pt x="49" y="3"/>
                  </a:cubicBezTo>
                  <a:cubicBezTo>
                    <a:pt x="49" y="3"/>
                    <a:pt x="49" y="2"/>
                    <a:pt x="49" y="1"/>
                  </a:cubicBezTo>
                  <a:cubicBezTo>
                    <a:pt x="48" y="1"/>
                    <a:pt x="47" y="0"/>
                    <a:pt x="46" y="0"/>
                  </a:cubicBezTo>
                </a:path>
              </a:pathLst>
            </a:custGeom>
            <a:solidFill>
              <a:srgbClr val="21BD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8" name="ïṧ1îḍe">
              <a:extLst>
                <a:ext uri="{FF2B5EF4-FFF2-40B4-BE49-F238E27FC236}">
                  <a16:creationId xmlns:a16="http://schemas.microsoft.com/office/drawing/2014/main" id="{E06D89A7-CC70-471C-9E89-4F1C9E7A624F}"/>
                </a:ext>
              </a:extLst>
            </p:cNvPr>
            <p:cNvSpPr/>
            <p:nvPr/>
          </p:nvSpPr>
          <p:spPr bwMode="auto">
            <a:xfrm>
              <a:off x="7092950" y="2759075"/>
              <a:ext cx="128588" cy="74613"/>
            </a:xfrm>
            <a:custGeom>
              <a:avLst/>
              <a:gdLst>
                <a:gd name="T0" fmla="*/ 47 w 49"/>
                <a:gd name="T1" fmla="*/ 0 h 28"/>
                <a:gd name="T2" fmla="*/ 0 w 49"/>
                <a:gd name="T3" fmla="*/ 25 h 28"/>
                <a:gd name="T4" fmla="*/ 1 w 49"/>
                <a:gd name="T5" fmla="*/ 28 h 28"/>
                <a:gd name="T6" fmla="*/ 49 w 49"/>
                <a:gd name="T7" fmla="*/ 3 h 28"/>
                <a:gd name="T8" fmla="*/ 47 w 49"/>
                <a:gd name="T9" fmla="*/ 0 h 28"/>
              </a:gdLst>
              <a:ahLst/>
              <a:cxnLst>
                <a:cxn ang="0">
                  <a:pos x="T0" y="T1"/>
                </a:cxn>
                <a:cxn ang="0">
                  <a:pos x="T2" y="T3"/>
                </a:cxn>
                <a:cxn ang="0">
                  <a:pos x="T4" y="T5"/>
                </a:cxn>
                <a:cxn ang="0">
                  <a:pos x="T6" y="T7"/>
                </a:cxn>
                <a:cxn ang="0">
                  <a:pos x="T8" y="T9"/>
                </a:cxn>
              </a:cxnLst>
              <a:rect l="0" t="0" r="r" b="b"/>
              <a:pathLst>
                <a:path w="49" h="28">
                  <a:moveTo>
                    <a:pt x="47" y="0"/>
                  </a:moveTo>
                  <a:cubicBezTo>
                    <a:pt x="0" y="25"/>
                    <a:pt x="0" y="25"/>
                    <a:pt x="0" y="25"/>
                  </a:cubicBezTo>
                  <a:cubicBezTo>
                    <a:pt x="1" y="28"/>
                    <a:pt x="1" y="28"/>
                    <a:pt x="1" y="28"/>
                  </a:cubicBezTo>
                  <a:cubicBezTo>
                    <a:pt x="49" y="3"/>
                    <a:pt x="49" y="3"/>
                    <a:pt x="49" y="3"/>
                  </a:cubicBezTo>
                  <a:cubicBezTo>
                    <a:pt x="49" y="3"/>
                    <a:pt x="48" y="2"/>
                    <a:pt x="47" y="0"/>
                  </a:cubicBezTo>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9" name="ïş1íḋe">
              <a:extLst>
                <a:ext uri="{FF2B5EF4-FFF2-40B4-BE49-F238E27FC236}">
                  <a16:creationId xmlns:a16="http://schemas.microsoft.com/office/drawing/2014/main" id="{7F0A5B7F-196D-47FD-98E1-842B7EA7A83A}"/>
                </a:ext>
              </a:extLst>
            </p:cNvPr>
            <p:cNvSpPr/>
            <p:nvPr/>
          </p:nvSpPr>
          <p:spPr bwMode="auto">
            <a:xfrm>
              <a:off x="7064375" y="2705100"/>
              <a:ext cx="155575" cy="101600"/>
            </a:xfrm>
            <a:custGeom>
              <a:avLst/>
              <a:gdLst>
                <a:gd name="T0" fmla="*/ 58 w 59"/>
                <a:gd name="T1" fmla="*/ 6 h 39"/>
                <a:gd name="T2" fmla="*/ 50 w 59"/>
                <a:gd name="T3" fmla="*/ 6 h 39"/>
                <a:gd name="T4" fmla="*/ 44 w 59"/>
                <a:gd name="T5" fmla="*/ 10 h 39"/>
                <a:gd name="T6" fmla="*/ 25 w 59"/>
                <a:gd name="T7" fmla="*/ 7 h 39"/>
                <a:gd name="T8" fmla="*/ 13 w 59"/>
                <a:gd name="T9" fmla="*/ 25 h 39"/>
                <a:gd name="T10" fmla="*/ 6 w 59"/>
                <a:gd name="T11" fmla="*/ 29 h 39"/>
                <a:gd name="T12" fmla="*/ 0 w 59"/>
                <a:gd name="T13" fmla="*/ 36 h 39"/>
                <a:gd name="T14" fmla="*/ 1 w 59"/>
                <a:gd name="T15" fmla="*/ 39 h 39"/>
                <a:gd name="T16" fmla="*/ 59 w 59"/>
                <a:gd name="T17" fmla="*/ 9 h 39"/>
                <a:gd name="T18" fmla="*/ 58 w 59"/>
                <a:gd name="T1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39">
                  <a:moveTo>
                    <a:pt x="58" y="6"/>
                  </a:moveTo>
                  <a:cubicBezTo>
                    <a:pt x="57" y="4"/>
                    <a:pt x="54" y="4"/>
                    <a:pt x="50" y="6"/>
                  </a:cubicBezTo>
                  <a:cubicBezTo>
                    <a:pt x="44" y="10"/>
                    <a:pt x="44" y="10"/>
                    <a:pt x="44" y="10"/>
                  </a:cubicBezTo>
                  <a:cubicBezTo>
                    <a:pt x="44" y="10"/>
                    <a:pt x="40" y="0"/>
                    <a:pt x="25" y="7"/>
                  </a:cubicBezTo>
                  <a:cubicBezTo>
                    <a:pt x="10" y="13"/>
                    <a:pt x="13" y="25"/>
                    <a:pt x="13" y="25"/>
                  </a:cubicBezTo>
                  <a:cubicBezTo>
                    <a:pt x="13" y="25"/>
                    <a:pt x="10" y="27"/>
                    <a:pt x="6" y="29"/>
                  </a:cubicBezTo>
                  <a:cubicBezTo>
                    <a:pt x="3" y="31"/>
                    <a:pt x="0" y="34"/>
                    <a:pt x="0" y="36"/>
                  </a:cubicBezTo>
                  <a:cubicBezTo>
                    <a:pt x="1" y="39"/>
                    <a:pt x="1" y="39"/>
                    <a:pt x="1" y="39"/>
                  </a:cubicBezTo>
                  <a:cubicBezTo>
                    <a:pt x="59" y="9"/>
                    <a:pt x="59" y="9"/>
                    <a:pt x="59" y="9"/>
                  </a:cubicBezTo>
                  <a:cubicBezTo>
                    <a:pt x="59" y="9"/>
                    <a:pt x="58" y="7"/>
                    <a:pt x="58" y="6"/>
                  </a:cubicBezTo>
                  <a:close/>
                </a:path>
              </a:pathLst>
            </a:custGeom>
            <a:solidFill>
              <a:srgbClr val="3747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0" name="íṥlîďe">
              <a:extLst>
                <a:ext uri="{FF2B5EF4-FFF2-40B4-BE49-F238E27FC236}">
                  <a16:creationId xmlns:a16="http://schemas.microsoft.com/office/drawing/2014/main" id="{97548E25-3034-4650-886E-923E7AF08746}"/>
                </a:ext>
              </a:extLst>
            </p:cNvPr>
            <p:cNvSpPr/>
            <p:nvPr/>
          </p:nvSpPr>
          <p:spPr bwMode="auto">
            <a:xfrm>
              <a:off x="7096125" y="2730500"/>
              <a:ext cx="104775" cy="80963"/>
            </a:xfrm>
            <a:custGeom>
              <a:avLst/>
              <a:gdLst>
                <a:gd name="T0" fmla="*/ 40 w 40"/>
                <a:gd name="T1" fmla="*/ 2 h 31"/>
                <a:gd name="T2" fmla="*/ 34 w 40"/>
                <a:gd name="T3" fmla="*/ 10 h 31"/>
                <a:gd name="T4" fmla="*/ 37 w 40"/>
                <a:gd name="T5" fmla="*/ 18 h 31"/>
                <a:gd name="T6" fmla="*/ 12 w 40"/>
                <a:gd name="T7" fmla="*/ 31 h 31"/>
                <a:gd name="T8" fmla="*/ 8 w 40"/>
                <a:gd name="T9" fmla="*/ 23 h 31"/>
                <a:gd name="T10" fmla="*/ 2 w 40"/>
                <a:gd name="T11" fmla="*/ 22 h 31"/>
                <a:gd name="T12" fmla="*/ 0 w 40"/>
                <a:gd name="T13" fmla="*/ 21 h 31"/>
                <a:gd name="T14" fmla="*/ 40 w 40"/>
                <a:gd name="T15" fmla="*/ 0 h 31"/>
                <a:gd name="T16" fmla="*/ 40 w 40"/>
                <a:gd name="T17"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1">
                  <a:moveTo>
                    <a:pt x="40" y="2"/>
                  </a:moveTo>
                  <a:cubicBezTo>
                    <a:pt x="34" y="5"/>
                    <a:pt x="32" y="6"/>
                    <a:pt x="34" y="10"/>
                  </a:cubicBezTo>
                  <a:cubicBezTo>
                    <a:pt x="35" y="15"/>
                    <a:pt x="37" y="18"/>
                    <a:pt x="37" y="18"/>
                  </a:cubicBezTo>
                  <a:cubicBezTo>
                    <a:pt x="12" y="31"/>
                    <a:pt x="12" y="31"/>
                    <a:pt x="12" y="31"/>
                  </a:cubicBezTo>
                  <a:cubicBezTo>
                    <a:pt x="12" y="31"/>
                    <a:pt x="9" y="26"/>
                    <a:pt x="8" y="23"/>
                  </a:cubicBezTo>
                  <a:cubicBezTo>
                    <a:pt x="8" y="21"/>
                    <a:pt x="6" y="20"/>
                    <a:pt x="2" y="22"/>
                  </a:cubicBezTo>
                  <a:cubicBezTo>
                    <a:pt x="0" y="21"/>
                    <a:pt x="0" y="21"/>
                    <a:pt x="0" y="21"/>
                  </a:cubicBezTo>
                  <a:cubicBezTo>
                    <a:pt x="40" y="0"/>
                    <a:pt x="40" y="0"/>
                    <a:pt x="40" y="0"/>
                  </a:cubicBezTo>
                  <a:lnTo>
                    <a:pt x="40" y="2"/>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1" name="isḷîḑe">
              <a:extLst>
                <a:ext uri="{FF2B5EF4-FFF2-40B4-BE49-F238E27FC236}">
                  <a16:creationId xmlns:a16="http://schemas.microsoft.com/office/drawing/2014/main" id="{AB04EC22-C096-43D2-9396-5B7E579D4ACE}"/>
                </a:ext>
              </a:extLst>
            </p:cNvPr>
            <p:cNvSpPr/>
            <p:nvPr/>
          </p:nvSpPr>
          <p:spPr bwMode="auto">
            <a:xfrm>
              <a:off x="7091363" y="2749550"/>
              <a:ext cx="133350" cy="84138"/>
            </a:xfrm>
            <a:custGeom>
              <a:avLst/>
              <a:gdLst>
                <a:gd name="T0" fmla="*/ 51 w 51"/>
                <a:gd name="T1" fmla="*/ 7 h 32"/>
                <a:gd name="T2" fmla="*/ 49 w 51"/>
                <a:gd name="T3" fmla="*/ 3 h 32"/>
                <a:gd name="T4" fmla="*/ 31 w 51"/>
                <a:gd name="T5" fmla="*/ 6 h 32"/>
                <a:gd name="T6" fmla="*/ 15 w 51"/>
                <a:gd name="T7" fmla="*/ 15 h 32"/>
                <a:gd name="T8" fmla="*/ 1 w 51"/>
                <a:gd name="T9" fmla="*/ 27 h 32"/>
                <a:gd name="T10" fmla="*/ 3 w 51"/>
                <a:gd name="T11" fmla="*/ 32 h 32"/>
                <a:gd name="T12" fmla="*/ 51 w 51"/>
                <a:gd name="T13" fmla="*/ 7 h 32"/>
              </a:gdLst>
              <a:ahLst/>
              <a:cxnLst>
                <a:cxn ang="0">
                  <a:pos x="T0" y="T1"/>
                </a:cxn>
                <a:cxn ang="0">
                  <a:pos x="T2" y="T3"/>
                </a:cxn>
                <a:cxn ang="0">
                  <a:pos x="T4" y="T5"/>
                </a:cxn>
                <a:cxn ang="0">
                  <a:pos x="T6" y="T7"/>
                </a:cxn>
                <a:cxn ang="0">
                  <a:pos x="T8" y="T9"/>
                </a:cxn>
                <a:cxn ang="0">
                  <a:pos x="T10" y="T11"/>
                </a:cxn>
                <a:cxn ang="0">
                  <a:pos x="T12" y="T13"/>
                </a:cxn>
              </a:cxnLst>
              <a:rect l="0" t="0" r="r" b="b"/>
              <a:pathLst>
                <a:path w="51" h="32">
                  <a:moveTo>
                    <a:pt x="51" y="7"/>
                  </a:moveTo>
                  <a:cubicBezTo>
                    <a:pt x="51" y="7"/>
                    <a:pt x="50" y="5"/>
                    <a:pt x="49" y="3"/>
                  </a:cubicBezTo>
                  <a:cubicBezTo>
                    <a:pt x="48" y="0"/>
                    <a:pt x="40" y="2"/>
                    <a:pt x="31" y="6"/>
                  </a:cubicBezTo>
                  <a:cubicBezTo>
                    <a:pt x="15" y="15"/>
                    <a:pt x="15" y="15"/>
                    <a:pt x="15" y="15"/>
                  </a:cubicBezTo>
                  <a:cubicBezTo>
                    <a:pt x="6" y="19"/>
                    <a:pt x="0" y="25"/>
                    <a:pt x="1" y="27"/>
                  </a:cubicBezTo>
                  <a:cubicBezTo>
                    <a:pt x="3" y="32"/>
                    <a:pt x="3" y="32"/>
                    <a:pt x="3" y="32"/>
                  </a:cubicBezTo>
                  <a:lnTo>
                    <a:pt x="51" y="7"/>
                  </a:lnTo>
                  <a:close/>
                </a:path>
              </a:pathLst>
            </a:custGeom>
            <a:solidFill>
              <a:srgbClr val="3747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2" name="íṧ1ídê">
              <a:extLst>
                <a:ext uri="{FF2B5EF4-FFF2-40B4-BE49-F238E27FC236}">
                  <a16:creationId xmlns:a16="http://schemas.microsoft.com/office/drawing/2014/main" id="{B262EEC5-9102-4C7C-992E-320A0DDB2829}"/>
                </a:ext>
              </a:extLst>
            </p:cNvPr>
            <p:cNvSpPr/>
            <p:nvPr/>
          </p:nvSpPr>
          <p:spPr bwMode="auto">
            <a:xfrm>
              <a:off x="7578725" y="3101975"/>
              <a:ext cx="90488" cy="182563"/>
            </a:xfrm>
            <a:custGeom>
              <a:avLst/>
              <a:gdLst>
                <a:gd name="T0" fmla="*/ 0 w 35"/>
                <a:gd name="T1" fmla="*/ 58 h 70"/>
                <a:gd name="T2" fmla="*/ 35 w 35"/>
                <a:gd name="T3" fmla="*/ 0 h 70"/>
                <a:gd name="T4" fmla="*/ 0 w 35"/>
                <a:gd name="T5" fmla="*/ 70 h 70"/>
                <a:gd name="T6" fmla="*/ 0 w 35"/>
                <a:gd name="T7" fmla="*/ 58 h 70"/>
              </a:gdLst>
              <a:ahLst/>
              <a:cxnLst>
                <a:cxn ang="0">
                  <a:pos x="T0" y="T1"/>
                </a:cxn>
                <a:cxn ang="0">
                  <a:pos x="T2" y="T3"/>
                </a:cxn>
                <a:cxn ang="0">
                  <a:pos x="T4" y="T5"/>
                </a:cxn>
                <a:cxn ang="0">
                  <a:pos x="T6" y="T7"/>
                </a:cxn>
              </a:cxnLst>
              <a:rect l="0" t="0" r="r" b="b"/>
              <a:pathLst>
                <a:path w="35" h="70">
                  <a:moveTo>
                    <a:pt x="0" y="58"/>
                  </a:moveTo>
                  <a:cubicBezTo>
                    <a:pt x="0" y="58"/>
                    <a:pt x="28" y="24"/>
                    <a:pt x="35" y="0"/>
                  </a:cubicBezTo>
                  <a:cubicBezTo>
                    <a:pt x="35" y="0"/>
                    <a:pt x="30" y="36"/>
                    <a:pt x="0" y="70"/>
                  </a:cubicBezTo>
                  <a:lnTo>
                    <a:pt x="0" y="5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3" name="iṥḻíḑè">
              <a:extLst>
                <a:ext uri="{FF2B5EF4-FFF2-40B4-BE49-F238E27FC236}">
                  <a16:creationId xmlns:a16="http://schemas.microsoft.com/office/drawing/2014/main" id="{F36AF21F-E995-4223-9D2A-913E4B1E2C4C}"/>
                </a:ext>
              </a:extLst>
            </p:cNvPr>
            <p:cNvSpPr/>
            <p:nvPr/>
          </p:nvSpPr>
          <p:spPr bwMode="auto">
            <a:xfrm>
              <a:off x="7292975" y="2924175"/>
              <a:ext cx="387350" cy="546100"/>
            </a:xfrm>
            <a:custGeom>
              <a:avLst/>
              <a:gdLst>
                <a:gd name="T0" fmla="*/ 148 w 148"/>
                <a:gd name="T1" fmla="*/ 0 h 209"/>
                <a:gd name="T2" fmla="*/ 90 w 148"/>
                <a:gd name="T3" fmla="*/ 44 h 209"/>
                <a:gd name="T4" fmla="*/ 8 w 148"/>
                <a:gd name="T5" fmla="*/ 157 h 209"/>
                <a:gd name="T6" fmla="*/ 6 w 148"/>
                <a:gd name="T7" fmla="*/ 199 h 209"/>
                <a:gd name="T8" fmla="*/ 49 w 148"/>
                <a:gd name="T9" fmla="*/ 182 h 209"/>
                <a:gd name="T10" fmla="*/ 119 w 148"/>
                <a:gd name="T11" fmla="*/ 108 h 209"/>
                <a:gd name="T12" fmla="*/ 148 w 148"/>
                <a:gd name="T13" fmla="*/ 0 h 209"/>
              </a:gdLst>
              <a:ahLst/>
              <a:cxnLst>
                <a:cxn ang="0">
                  <a:pos x="T0" y="T1"/>
                </a:cxn>
                <a:cxn ang="0">
                  <a:pos x="T2" y="T3"/>
                </a:cxn>
                <a:cxn ang="0">
                  <a:pos x="T4" y="T5"/>
                </a:cxn>
                <a:cxn ang="0">
                  <a:pos x="T6" y="T7"/>
                </a:cxn>
                <a:cxn ang="0">
                  <a:pos x="T8" y="T9"/>
                </a:cxn>
                <a:cxn ang="0">
                  <a:pos x="T10" y="T11"/>
                </a:cxn>
                <a:cxn ang="0">
                  <a:pos x="T12" y="T13"/>
                </a:cxn>
              </a:cxnLst>
              <a:rect l="0" t="0" r="r" b="b"/>
              <a:pathLst>
                <a:path w="148" h="209">
                  <a:moveTo>
                    <a:pt x="148" y="0"/>
                  </a:moveTo>
                  <a:cubicBezTo>
                    <a:pt x="127" y="6"/>
                    <a:pt x="114" y="8"/>
                    <a:pt x="90" y="44"/>
                  </a:cubicBezTo>
                  <a:cubicBezTo>
                    <a:pt x="67" y="80"/>
                    <a:pt x="13" y="148"/>
                    <a:pt x="8" y="157"/>
                  </a:cubicBezTo>
                  <a:cubicBezTo>
                    <a:pt x="1" y="169"/>
                    <a:pt x="0" y="188"/>
                    <a:pt x="6" y="199"/>
                  </a:cubicBezTo>
                  <a:cubicBezTo>
                    <a:pt x="11" y="209"/>
                    <a:pt x="25" y="203"/>
                    <a:pt x="49" y="182"/>
                  </a:cubicBezTo>
                  <a:cubicBezTo>
                    <a:pt x="71" y="162"/>
                    <a:pt x="119" y="108"/>
                    <a:pt x="119" y="108"/>
                  </a:cubicBezTo>
                  <a:cubicBezTo>
                    <a:pt x="119" y="108"/>
                    <a:pt x="143" y="56"/>
                    <a:pt x="148" y="0"/>
                  </a:cubicBez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4" name="iṥḻîḍè">
              <a:extLst>
                <a:ext uri="{FF2B5EF4-FFF2-40B4-BE49-F238E27FC236}">
                  <a16:creationId xmlns:a16="http://schemas.microsoft.com/office/drawing/2014/main" id="{A7E8ADFC-01D2-47CA-B690-CCED417D578E}"/>
                </a:ext>
              </a:extLst>
            </p:cNvPr>
            <p:cNvSpPr/>
            <p:nvPr/>
          </p:nvSpPr>
          <p:spPr bwMode="auto">
            <a:xfrm>
              <a:off x="7407275" y="2924175"/>
              <a:ext cx="292100" cy="387350"/>
            </a:xfrm>
            <a:custGeom>
              <a:avLst/>
              <a:gdLst>
                <a:gd name="T0" fmla="*/ 104 w 111"/>
                <a:gd name="T1" fmla="*/ 0 h 148"/>
                <a:gd name="T2" fmla="*/ 73 w 111"/>
                <a:gd name="T3" fmla="*/ 10 h 148"/>
                <a:gd name="T4" fmla="*/ 47 w 111"/>
                <a:gd name="T5" fmla="*/ 28 h 148"/>
                <a:gd name="T6" fmla="*/ 0 w 111"/>
                <a:gd name="T7" fmla="*/ 106 h 148"/>
                <a:gd name="T8" fmla="*/ 47 w 111"/>
                <a:gd name="T9" fmla="*/ 148 h 148"/>
                <a:gd name="T10" fmla="*/ 93 w 111"/>
                <a:gd name="T11" fmla="*/ 88 h 148"/>
                <a:gd name="T12" fmla="*/ 104 w 111"/>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111" h="148">
                  <a:moveTo>
                    <a:pt x="104" y="0"/>
                  </a:moveTo>
                  <a:cubicBezTo>
                    <a:pt x="104" y="0"/>
                    <a:pt x="85" y="4"/>
                    <a:pt x="73" y="10"/>
                  </a:cubicBezTo>
                  <a:cubicBezTo>
                    <a:pt x="70" y="12"/>
                    <a:pt x="57" y="15"/>
                    <a:pt x="47" y="28"/>
                  </a:cubicBezTo>
                  <a:cubicBezTo>
                    <a:pt x="28" y="54"/>
                    <a:pt x="0" y="106"/>
                    <a:pt x="0" y="106"/>
                  </a:cubicBezTo>
                  <a:cubicBezTo>
                    <a:pt x="0" y="106"/>
                    <a:pt x="6" y="136"/>
                    <a:pt x="47" y="148"/>
                  </a:cubicBezTo>
                  <a:cubicBezTo>
                    <a:pt x="47" y="148"/>
                    <a:pt x="87" y="100"/>
                    <a:pt x="93" y="88"/>
                  </a:cubicBezTo>
                  <a:cubicBezTo>
                    <a:pt x="102" y="67"/>
                    <a:pt x="111" y="32"/>
                    <a:pt x="104" y="0"/>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5" name="ïŝľîḋe">
              <a:extLst>
                <a:ext uri="{FF2B5EF4-FFF2-40B4-BE49-F238E27FC236}">
                  <a16:creationId xmlns:a16="http://schemas.microsoft.com/office/drawing/2014/main" id="{9BB9C33C-5F2A-4A1C-BD37-7073CB683B0D}"/>
                </a:ext>
              </a:extLst>
            </p:cNvPr>
            <p:cNvSpPr/>
            <p:nvPr/>
          </p:nvSpPr>
          <p:spPr bwMode="auto">
            <a:xfrm>
              <a:off x="6967538" y="2951163"/>
              <a:ext cx="373063" cy="506413"/>
            </a:xfrm>
            <a:custGeom>
              <a:avLst/>
              <a:gdLst>
                <a:gd name="T0" fmla="*/ 137 w 142"/>
                <a:gd name="T1" fmla="*/ 194 h 194"/>
                <a:gd name="T2" fmla="*/ 61 w 142"/>
                <a:gd name="T3" fmla="*/ 111 h 194"/>
                <a:gd name="T4" fmla="*/ 21 w 142"/>
                <a:gd name="T5" fmla="*/ 69 h 194"/>
                <a:gd name="T6" fmla="*/ 12 w 142"/>
                <a:gd name="T7" fmla="*/ 8 h 194"/>
                <a:gd name="T8" fmla="*/ 26 w 142"/>
                <a:gd name="T9" fmla="*/ 5 h 194"/>
                <a:gd name="T10" fmla="*/ 30 w 142"/>
                <a:gd name="T11" fmla="*/ 15 h 194"/>
                <a:gd name="T12" fmla="*/ 37 w 142"/>
                <a:gd name="T13" fmla="*/ 33 h 194"/>
                <a:gd name="T14" fmla="*/ 44 w 142"/>
                <a:gd name="T15" fmla="*/ 38 h 194"/>
                <a:gd name="T16" fmla="*/ 41 w 142"/>
                <a:gd name="T17" fmla="*/ 16 h 194"/>
                <a:gd name="T18" fmla="*/ 52 w 142"/>
                <a:gd name="T19" fmla="*/ 16 h 194"/>
                <a:gd name="T20" fmla="*/ 61 w 142"/>
                <a:gd name="T21" fmla="*/ 36 h 194"/>
                <a:gd name="T22" fmla="*/ 68 w 142"/>
                <a:gd name="T23" fmla="*/ 65 h 194"/>
                <a:gd name="T24" fmla="*/ 142 w 142"/>
                <a:gd name="T25" fmla="*/ 138 h 194"/>
                <a:gd name="T26" fmla="*/ 137 w 142"/>
                <a:gd name="T27"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194">
                  <a:moveTo>
                    <a:pt x="137" y="194"/>
                  </a:moveTo>
                  <a:cubicBezTo>
                    <a:pt x="117" y="191"/>
                    <a:pt x="74" y="131"/>
                    <a:pt x="61" y="111"/>
                  </a:cubicBezTo>
                  <a:cubicBezTo>
                    <a:pt x="47" y="89"/>
                    <a:pt x="33" y="78"/>
                    <a:pt x="21" y="69"/>
                  </a:cubicBezTo>
                  <a:cubicBezTo>
                    <a:pt x="0" y="53"/>
                    <a:pt x="3" y="29"/>
                    <a:pt x="12" y="8"/>
                  </a:cubicBezTo>
                  <a:cubicBezTo>
                    <a:pt x="16" y="0"/>
                    <a:pt x="26" y="5"/>
                    <a:pt x="26" y="5"/>
                  </a:cubicBezTo>
                  <a:cubicBezTo>
                    <a:pt x="30" y="15"/>
                    <a:pt x="30" y="15"/>
                    <a:pt x="30" y="15"/>
                  </a:cubicBezTo>
                  <a:cubicBezTo>
                    <a:pt x="37" y="33"/>
                    <a:pt x="37" y="33"/>
                    <a:pt x="37" y="33"/>
                  </a:cubicBezTo>
                  <a:cubicBezTo>
                    <a:pt x="41" y="37"/>
                    <a:pt x="44" y="39"/>
                    <a:pt x="44" y="38"/>
                  </a:cubicBezTo>
                  <a:cubicBezTo>
                    <a:pt x="44" y="35"/>
                    <a:pt x="41" y="26"/>
                    <a:pt x="41" y="16"/>
                  </a:cubicBezTo>
                  <a:cubicBezTo>
                    <a:pt x="41" y="3"/>
                    <a:pt x="49" y="11"/>
                    <a:pt x="52" y="16"/>
                  </a:cubicBezTo>
                  <a:cubicBezTo>
                    <a:pt x="54" y="20"/>
                    <a:pt x="57" y="27"/>
                    <a:pt x="61" y="36"/>
                  </a:cubicBezTo>
                  <a:cubicBezTo>
                    <a:pt x="65" y="46"/>
                    <a:pt x="63" y="57"/>
                    <a:pt x="68" y="65"/>
                  </a:cubicBezTo>
                  <a:cubicBezTo>
                    <a:pt x="74" y="72"/>
                    <a:pt x="142" y="138"/>
                    <a:pt x="142" y="138"/>
                  </a:cubicBezTo>
                  <a:lnTo>
                    <a:pt x="137" y="194"/>
                  </a:ln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6" name="i$1ídè">
              <a:extLst>
                <a:ext uri="{FF2B5EF4-FFF2-40B4-BE49-F238E27FC236}">
                  <a16:creationId xmlns:a16="http://schemas.microsoft.com/office/drawing/2014/main" id="{1857BF8A-AD1D-498C-A88E-11270B23288B}"/>
                </a:ext>
              </a:extLst>
            </p:cNvPr>
            <p:cNvSpPr/>
            <p:nvPr/>
          </p:nvSpPr>
          <p:spPr bwMode="auto">
            <a:xfrm>
              <a:off x="7591425" y="2616200"/>
              <a:ext cx="36513" cy="73025"/>
            </a:xfrm>
            <a:custGeom>
              <a:avLst/>
              <a:gdLst>
                <a:gd name="T0" fmla="*/ 14 w 14"/>
                <a:gd name="T1" fmla="*/ 0 h 28"/>
                <a:gd name="T2" fmla="*/ 1 w 14"/>
                <a:gd name="T3" fmla="*/ 24 h 28"/>
                <a:gd name="T4" fmla="*/ 13 w 14"/>
                <a:gd name="T5" fmla="*/ 28 h 28"/>
                <a:gd name="T6" fmla="*/ 14 w 14"/>
                <a:gd name="T7" fmla="*/ 0 h 28"/>
              </a:gdLst>
              <a:ahLst/>
              <a:cxnLst>
                <a:cxn ang="0">
                  <a:pos x="T0" y="T1"/>
                </a:cxn>
                <a:cxn ang="0">
                  <a:pos x="T2" y="T3"/>
                </a:cxn>
                <a:cxn ang="0">
                  <a:pos x="T4" y="T5"/>
                </a:cxn>
                <a:cxn ang="0">
                  <a:pos x="T6" y="T7"/>
                </a:cxn>
              </a:cxnLst>
              <a:rect l="0" t="0" r="r" b="b"/>
              <a:pathLst>
                <a:path w="14" h="28">
                  <a:moveTo>
                    <a:pt x="14" y="0"/>
                  </a:moveTo>
                  <a:cubicBezTo>
                    <a:pt x="14" y="0"/>
                    <a:pt x="0" y="22"/>
                    <a:pt x="1" y="24"/>
                  </a:cubicBezTo>
                  <a:cubicBezTo>
                    <a:pt x="3" y="26"/>
                    <a:pt x="13" y="28"/>
                    <a:pt x="13" y="28"/>
                  </a:cubicBezTo>
                  <a:lnTo>
                    <a:pt x="14" y="0"/>
                  </a:lnTo>
                  <a:close/>
                </a:path>
              </a:pathLst>
            </a:custGeom>
            <a:solidFill>
              <a:srgbClr val="F28F8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7" name="ïśliḋé">
              <a:extLst>
                <a:ext uri="{FF2B5EF4-FFF2-40B4-BE49-F238E27FC236}">
                  <a16:creationId xmlns:a16="http://schemas.microsoft.com/office/drawing/2014/main" id="{F12AC4AE-5C20-4966-87C2-6899A35C6C55}"/>
                </a:ext>
              </a:extLst>
            </p:cNvPr>
            <p:cNvSpPr/>
            <p:nvPr/>
          </p:nvSpPr>
          <p:spPr bwMode="auto">
            <a:xfrm>
              <a:off x="7599363" y="2566988"/>
              <a:ext cx="88900" cy="85725"/>
            </a:xfrm>
            <a:custGeom>
              <a:avLst/>
              <a:gdLst>
                <a:gd name="T0" fmla="*/ 17 w 34"/>
                <a:gd name="T1" fmla="*/ 33 h 33"/>
                <a:gd name="T2" fmla="*/ 0 w 34"/>
                <a:gd name="T3" fmla="*/ 16 h 33"/>
                <a:gd name="T4" fmla="*/ 17 w 34"/>
                <a:gd name="T5" fmla="*/ 0 h 33"/>
                <a:gd name="T6" fmla="*/ 34 w 34"/>
                <a:gd name="T7" fmla="*/ 16 h 33"/>
                <a:gd name="T8" fmla="*/ 17 w 34"/>
                <a:gd name="T9" fmla="*/ 33 h 33"/>
                <a:gd name="T10" fmla="*/ 17 w 34"/>
                <a:gd name="T11" fmla="*/ 3 h 33"/>
                <a:gd name="T12" fmla="*/ 4 w 34"/>
                <a:gd name="T13" fmla="*/ 16 h 33"/>
                <a:gd name="T14" fmla="*/ 17 w 34"/>
                <a:gd name="T15" fmla="*/ 29 h 33"/>
                <a:gd name="T16" fmla="*/ 30 w 34"/>
                <a:gd name="T17" fmla="*/ 16 h 33"/>
                <a:gd name="T18" fmla="*/ 17 w 34"/>
                <a:gd name="T19"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3">
                  <a:moveTo>
                    <a:pt x="17" y="33"/>
                  </a:moveTo>
                  <a:cubicBezTo>
                    <a:pt x="8" y="33"/>
                    <a:pt x="0" y="26"/>
                    <a:pt x="0" y="16"/>
                  </a:cubicBezTo>
                  <a:cubicBezTo>
                    <a:pt x="0" y="7"/>
                    <a:pt x="8" y="0"/>
                    <a:pt x="17" y="0"/>
                  </a:cubicBezTo>
                  <a:cubicBezTo>
                    <a:pt x="26" y="0"/>
                    <a:pt x="34" y="7"/>
                    <a:pt x="34" y="16"/>
                  </a:cubicBezTo>
                  <a:cubicBezTo>
                    <a:pt x="34" y="26"/>
                    <a:pt x="26" y="33"/>
                    <a:pt x="17" y="33"/>
                  </a:cubicBezTo>
                  <a:close/>
                  <a:moveTo>
                    <a:pt x="17" y="3"/>
                  </a:moveTo>
                  <a:cubicBezTo>
                    <a:pt x="10" y="3"/>
                    <a:pt x="4" y="9"/>
                    <a:pt x="4" y="16"/>
                  </a:cubicBezTo>
                  <a:cubicBezTo>
                    <a:pt x="4" y="24"/>
                    <a:pt x="10" y="29"/>
                    <a:pt x="17" y="29"/>
                  </a:cubicBezTo>
                  <a:cubicBezTo>
                    <a:pt x="24" y="29"/>
                    <a:pt x="30" y="24"/>
                    <a:pt x="30" y="16"/>
                  </a:cubicBezTo>
                  <a:cubicBezTo>
                    <a:pt x="30" y="9"/>
                    <a:pt x="24" y="3"/>
                    <a:pt x="17" y="3"/>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8" name="iśḻiḋé">
              <a:extLst>
                <a:ext uri="{FF2B5EF4-FFF2-40B4-BE49-F238E27FC236}">
                  <a16:creationId xmlns:a16="http://schemas.microsoft.com/office/drawing/2014/main" id="{24EC5191-DC65-465E-8CE4-89E2A0F70868}"/>
                </a:ext>
              </a:extLst>
            </p:cNvPr>
            <p:cNvSpPr/>
            <p:nvPr/>
          </p:nvSpPr>
          <p:spPr bwMode="auto">
            <a:xfrm>
              <a:off x="7620000" y="2438400"/>
              <a:ext cx="358775" cy="384175"/>
            </a:xfrm>
            <a:custGeom>
              <a:avLst/>
              <a:gdLst>
                <a:gd name="T0" fmla="*/ 42 w 137"/>
                <a:gd name="T1" fmla="*/ 9 h 147"/>
                <a:gd name="T2" fmla="*/ 2 w 137"/>
                <a:gd name="T3" fmla="*/ 73 h 147"/>
                <a:gd name="T4" fmla="*/ 11 w 137"/>
                <a:gd name="T5" fmla="*/ 142 h 147"/>
                <a:gd name="T6" fmla="*/ 50 w 137"/>
                <a:gd name="T7" fmla="*/ 143 h 147"/>
                <a:gd name="T8" fmla="*/ 113 w 137"/>
                <a:gd name="T9" fmla="*/ 104 h 147"/>
                <a:gd name="T10" fmla="*/ 117 w 137"/>
                <a:gd name="T11" fmla="*/ 22 h 147"/>
                <a:gd name="T12" fmla="*/ 42 w 137"/>
                <a:gd name="T13" fmla="*/ 9 h 147"/>
              </a:gdLst>
              <a:ahLst/>
              <a:cxnLst>
                <a:cxn ang="0">
                  <a:pos x="T0" y="T1"/>
                </a:cxn>
                <a:cxn ang="0">
                  <a:pos x="T2" y="T3"/>
                </a:cxn>
                <a:cxn ang="0">
                  <a:pos x="T4" y="T5"/>
                </a:cxn>
                <a:cxn ang="0">
                  <a:pos x="T6" y="T7"/>
                </a:cxn>
                <a:cxn ang="0">
                  <a:pos x="T8" y="T9"/>
                </a:cxn>
                <a:cxn ang="0">
                  <a:pos x="T10" y="T11"/>
                </a:cxn>
                <a:cxn ang="0">
                  <a:pos x="T12" y="T13"/>
                </a:cxn>
              </a:cxnLst>
              <a:rect l="0" t="0" r="r" b="b"/>
              <a:pathLst>
                <a:path w="137" h="147">
                  <a:moveTo>
                    <a:pt x="42" y="9"/>
                  </a:moveTo>
                  <a:cubicBezTo>
                    <a:pt x="13" y="15"/>
                    <a:pt x="5" y="28"/>
                    <a:pt x="2" y="73"/>
                  </a:cubicBezTo>
                  <a:cubicBezTo>
                    <a:pt x="0" y="120"/>
                    <a:pt x="4" y="135"/>
                    <a:pt x="11" y="142"/>
                  </a:cubicBezTo>
                  <a:cubicBezTo>
                    <a:pt x="15" y="146"/>
                    <a:pt x="38" y="147"/>
                    <a:pt x="50" y="143"/>
                  </a:cubicBezTo>
                  <a:cubicBezTo>
                    <a:pt x="65" y="139"/>
                    <a:pt x="98" y="128"/>
                    <a:pt x="113" y="104"/>
                  </a:cubicBezTo>
                  <a:cubicBezTo>
                    <a:pt x="132" y="76"/>
                    <a:pt x="137" y="38"/>
                    <a:pt x="117" y="22"/>
                  </a:cubicBezTo>
                  <a:cubicBezTo>
                    <a:pt x="89" y="0"/>
                    <a:pt x="53" y="7"/>
                    <a:pt x="42" y="9"/>
                  </a:cubicBez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9" name="işḻïḑè">
              <a:extLst>
                <a:ext uri="{FF2B5EF4-FFF2-40B4-BE49-F238E27FC236}">
                  <a16:creationId xmlns:a16="http://schemas.microsoft.com/office/drawing/2014/main" id="{09909AF0-E390-47AD-A9CE-07DE1A4E1BB0}"/>
                </a:ext>
              </a:extLst>
            </p:cNvPr>
            <p:cNvSpPr/>
            <p:nvPr/>
          </p:nvSpPr>
          <p:spPr bwMode="auto">
            <a:xfrm>
              <a:off x="7604125" y="2600325"/>
              <a:ext cx="133350" cy="25400"/>
            </a:xfrm>
            <a:custGeom>
              <a:avLst/>
              <a:gdLst>
                <a:gd name="T0" fmla="*/ 0 w 84"/>
                <a:gd name="T1" fmla="*/ 0 h 16"/>
                <a:gd name="T2" fmla="*/ 84 w 84"/>
                <a:gd name="T3" fmla="*/ 10 h 16"/>
                <a:gd name="T4" fmla="*/ 81 w 84"/>
                <a:gd name="T5" fmla="*/ 16 h 16"/>
                <a:gd name="T6" fmla="*/ 0 w 84"/>
                <a:gd name="T7" fmla="*/ 7 h 16"/>
                <a:gd name="T8" fmla="*/ 0 w 84"/>
                <a:gd name="T9" fmla="*/ 0 h 16"/>
              </a:gdLst>
              <a:ahLst/>
              <a:cxnLst>
                <a:cxn ang="0">
                  <a:pos x="T0" y="T1"/>
                </a:cxn>
                <a:cxn ang="0">
                  <a:pos x="T2" y="T3"/>
                </a:cxn>
                <a:cxn ang="0">
                  <a:pos x="T4" y="T5"/>
                </a:cxn>
                <a:cxn ang="0">
                  <a:pos x="T6" y="T7"/>
                </a:cxn>
                <a:cxn ang="0">
                  <a:pos x="T8" y="T9"/>
                </a:cxn>
              </a:cxnLst>
              <a:rect l="0" t="0" r="r" b="b"/>
              <a:pathLst>
                <a:path w="84" h="16">
                  <a:moveTo>
                    <a:pt x="0" y="0"/>
                  </a:moveTo>
                  <a:lnTo>
                    <a:pt x="84" y="10"/>
                  </a:lnTo>
                  <a:lnTo>
                    <a:pt x="81" y="16"/>
                  </a:lnTo>
                  <a:lnTo>
                    <a:pt x="0" y="7"/>
                  </a:ln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40" name="iśļíḓê">
              <a:extLst>
                <a:ext uri="{FF2B5EF4-FFF2-40B4-BE49-F238E27FC236}">
                  <a16:creationId xmlns:a16="http://schemas.microsoft.com/office/drawing/2014/main" id="{D0A25900-C6C3-4895-9368-FCEB3A83DE27}"/>
                </a:ext>
              </a:extLst>
            </p:cNvPr>
            <p:cNvSpPr/>
            <p:nvPr/>
          </p:nvSpPr>
          <p:spPr bwMode="auto">
            <a:xfrm>
              <a:off x="7588250" y="2378075"/>
              <a:ext cx="447675" cy="436563"/>
            </a:xfrm>
            <a:custGeom>
              <a:avLst/>
              <a:gdLst>
                <a:gd name="T0" fmla="*/ 11 w 171"/>
                <a:gd name="T1" fmla="*/ 47 h 167"/>
                <a:gd name="T2" fmla="*/ 12 w 171"/>
                <a:gd name="T3" fmla="*/ 48 h 167"/>
                <a:gd name="T4" fmla="*/ 30 w 171"/>
                <a:gd name="T5" fmla="*/ 61 h 167"/>
                <a:gd name="T6" fmla="*/ 43 w 171"/>
                <a:gd name="T7" fmla="*/ 82 h 167"/>
                <a:gd name="T8" fmla="*/ 53 w 171"/>
                <a:gd name="T9" fmla="*/ 99 h 167"/>
                <a:gd name="T10" fmla="*/ 72 w 171"/>
                <a:gd name="T11" fmla="*/ 84 h 167"/>
                <a:gd name="T12" fmla="*/ 80 w 171"/>
                <a:gd name="T13" fmla="*/ 117 h 167"/>
                <a:gd name="T14" fmla="*/ 62 w 171"/>
                <a:gd name="T15" fmla="*/ 124 h 167"/>
                <a:gd name="T16" fmla="*/ 73 w 171"/>
                <a:gd name="T17" fmla="*/ 163 h 167"/>
                <a:gd name="T18" fmla="*/ 109 w 171"/>
                <a:gd name="T19" fmla="*/ 162 h 167"/>
                <a:gd name="T20" fmla="*/ 152 w 171"/>
                <a:gd name="T21" fmla="*/ 122 h 167"/>
                <a:gd name="T22" fmla="*/ 145 w 171"/>
                <a:gd name="T23" fmla="*/ 36 h 167"/>
                <a:gd name="T24" fmla="*/ 112 w 171"/>
                <a:gd name="T25" fmla="*/ 5 h 167"/>
                <a:gd name="T26" fmla="*/ 40 w 171"/>
                <a:gd name="T27" fmla="*/ 9 h 167"/>
                <a:gd name="T28" fmla="*/ 24 w 171"/>
                <a:gd name="T29" fmla="*/ 5 h 167"/>
                <a:gd name="T30" fmla="*/ 23 w 171"/>
                <a:gd name="T31" fmla="*/ 5 h 167"/>
                <a:gd name="T32" fmla="*/ 22 w 171"/>
                <a:gd name="T33" fmla="*/ 9 h 167"/>
                <a:gd name="T34" fmla="*/ 29 w 171"/>
                <a:gd name="T35" fmla="*/ 22 h 167"/>
                <a:gd name="T36" fmla="*/ 1 w 171"/>
                <a:gd name="T37" fmla="*/ 19 h 167"/>
                <a:gd name="T38" fmla="*/ 11 w 171"/>
                <a:gd name="T39" fmla="*/ 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167">
                  <a:moveTo>
                    <a:pt x="11" y="47"/>
                  </a:moveTo>
                  <a:cubicBezTo>
                    <a:pt x="12" y="48"/>
                    <a:pt x="12" y="48"/>
                    <a:pt x="12" y="48"/>
                  </a:cubicBezTo>
                  <a:cubicBezTo>
                    <a:pt x="18" y="53"/>
                    <a:pt x="25" y="56"/>
                    <a:pt x="30" y="61"/>
                  </a:cubicBezTo>
                  <a:cubicBezTo>
                    <a:pt x="37" y="67"/>
                    <a:pt x="41" y="74"/>
                    <a:pt x="43" y="82"/>
                  </a:cubicBezTo>
                  <a:cubicBezTo>
                    <a:pt x="45" y="89"/>
                    <a:pt x="46" y="96"/>
                    <a:pt x="53" y="99"/>
                  </a:cubicBezTo>
                  <a:cubicBezTo>
                    <a:pt x="53" y="99"/>
                    <a:pt x="57" y="82"/>
                    <a:pt x="72" y="84"/>
                  </a:cubicBezTo>
                  <a:cubicBezTo>
                    <a:pt x="87" y="86"/>
                    <a:pt x="89" y="105"/>
                    <a:pt x="80" y="117"/>
                  </a:cubicBezTo>
                  <a:cubicBezTo>
                    <a:pt x="70" y="128"/>
                    <a:pt x="62" y="124"/>
                    <a:pt x="62" y="124"/>
                  </a:cubicBezTo>
                  <a:cubicBezTo>
                    <a:pt x="62" y="124"/>
                    <a:pt x="62" y="149"/>
                    <a:pt x="73" y="163"/>
                  </a:cubicBezTo>
                  <a:cubicBezTo>
                    <a:pt x="73" y="163"/>
                    <a:pt x="86" y="167"/>
                    <a:pt x="109" y="162"/>
                  </a:cubicBezTo>
                  <a:cubicBezTo>
                    <a:pt x="123" y="159"/>
                    <a:pt x="143" y="141"/>
                    <a:pt x="152" y="122"/>
                  </a:cubicBezTo>
                  <a:cubicBezTo>
                    <a:pt x="170" y="82"/>
                    <a:pt x="171" y="47"/>
                    <a:pt x="145" y="36"/>
                  </a:cubicBezTo>
                  <a:cubicBezTo>
                    <a:pt x="143" y="17"/>
                    <a:pt x="128" y="9"/>
                    <a:pt x="112" y="5"/>
                  </a:cubicBezTo>
                  <a:cubicBezTo>
                    <a:pt x="87" y="0"/>
                    <a:pt x="64" y="14"/>
                    <a:pt x="40" y="9"/>
                  </a:cubicBezTo>
                  <a:cubicBezTo>
                    <a:pt x="35" y="8"/>
                    <a:pt x="30" y="6"/>
                    <a:pt x="24" y="5"/>
                  </a:cubicBezTo>
                  <a:cubicBezTo>
                    <a:pt x="24" y="5"/>
                    <a:pt x="23" y="5"/>
                    <a:pt x="23" y="5"/>
                  </a:cubicBezTo>
                  <a:cubicBezTo>
                    <a:pt x="21" y="6"/>
                    <a:pt x="21" y="8"/>
                    <a:pt x="22" y="9"/>
                  </a:cubicBezTo>
                  <a:cubicBezTo>
                    <a:pt x="23" y="14"/>
                    <a:pt x="26" y="19"/>
                    <a:pt x="29" y="22"/>
                  </a:cubicBezTo>
                  <a:cubicBezTo>
                    <a:pt x="19" y="23"/>
                    <a:pt x="10" y="22"/>
                    <a:pt x="1" y="19"/>
                  </a:cubicBezTo>
                  <a:cubicBezTo>
                    <a:pt x="0" y="29"/>
                    <a:pt x="4" y="40"/>
                    <a:pt x="11" y="47"/>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41" name="îŝļïḍê">
              <a:extLst>
                <a:ext uri="{FF2B5EF4-FFF2-40B4-BE49-F238E27FC236}">
                  <a16:creationId xmlns:a16="http://schemas.microsoft.com/office/drawing/2014/main" id="{B3E481D2-9FCA-45B9-8F73-9F2AFD43B9EA}"/>
                </a:ext>
              </a:extLst>
            </p:cNvPr>
            <p:cNvSpPr/>
            <p:nvPr/>
          </p:nvSpPr>
          <p:spPr bwMode="auto">
            <a:xfrm>
              <a:off x="7962900" y="2446338"/>
              <a:ext cx="52388" cy="41275"/>
            </a:xfrm>
            <a:custGeom>
              <a:avLst/>
              <a:gdLst>
                <a:gd name="T0" fmla="*/ 3 w 20"/>
                <a:gd name="T1" fmla="*/ 16 h 16"/>
                <a:gd name="T2" fmla="*/ 20 w 20"/>
                <a:gd name="T3" fmla="*/ 6 h 16"/>
                <a:gd name="T4" fmla="*/ 6 w 20"/>
                <a:gd name="T5" fmla="*/ 2 h 16"/>
                <a:gd name="T6" fmla="*/ 3 w 20"/>
                <a:gd name="T7" fmla="*/ 16 h 16"/>
              </a:gdLst>
              <a:ahLst/>
              <a:cxnLst>
                <a:cxn ang="0">
                  <a:pos x="T0" y="T1"/>
                </a:cxn>
                <a:cxn ang="0">
                  <a:pos x="T2" y="T3"/>
                </a:cxn>
                <a:cxn ang="0">
                  <a:pos x="T4" y="T5"/>
                </a:cxn>
                <a:cxn ang="0">
                  <a:pos x="T6" y="T7"/>
                </a:cxn>
              </a:cxnLst>
              <a:rect l="0" t="0" r="r" b="b"/>
              <a:pathLst>
                <a:path w="20" h="16">
                  <a:moveTo>
                    <a:pt x="3" y="16"/>
                  </a:moveTo>
                  <a:cubicBezTo>
                    <a:pt x="20" y="6"/>
                    <a:pt x="20" y="6"/>
                    <a:pt x="20" y="6"/>
                  </a:cubicBezTo>
                  <a:cubicBezTo>
                    <a:pt x="17" y="1"/>
                    <a:pt x="11" y="0"/>
                    <a:pt x="6" y="2"/>
                  </a:cubicBezTo>
                  <a:cubicBezTo>
                    <a:pt x="2" y="5"/>
                    <a:pt x="0" y="11"/>
                    <a:pt x="3" y="16"/>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42" name="ïšľîḓè">
              <a:extLst>
                <a:ext uri="{FF2B5EF4-FFF2-40B4-BE49-F238E27FC236}">
                  <a16:creationId xmlns:a16="http://schemas.microsoft.com/office/drawing/2014/main" id="{44AF5C15-02D5-422C-B8C1-D6C1296FB03A}"/>
                </a:ext>
              </a:extLst>
            </p:cNvPr>
            <p:cNvSpPr/>
            <p:nvPr/>
          </p:nvSpPr>
          <p:spPr bwMode="auto">
            <a:xfrm>
              <a:off x="7700963" y="2611438"/>
              <a:ext cx="26988" cy="50800"/>
            </a:xfrm>
            <a:custGeom>
              <a:avLst/>
              <a:gdLst>
                <a:gd name="T0" fmla="*/ 10 w 10"/>
                <a:gd name="T1" fmla="*/ 20 h 20"/>
                <a:gd name="T2" fmla="*/ 10 w 10"/>
                <a:gd name="T3" fmla="*/ 1 h 20"/>
                <a:gd name="T4" fmla="*/ 0 w 10"/>
                <a:gd name="T5" fmla="*/ 10 h 20"/>
                <a:gd name="T6" fmla="*/ 10 w 10"/>
                <a:gd name="T7" fmla="*/ 20 h 20"/>
              </a:gdLst>
              <a:ahLst/>
              <a:cxnLst>
                <a:cxn ang="0">
                  <a:pos x="T0" y="T1"/>
                </a:cxn>
                <a:cxn ang="0">
                  <a:pos x="T2" y="T3"/>
                </a:cxn>
                <a:cxn ang="0">
                  <a:pos x="T4" y="T5"/>
                </a:cxn>
                <a:cxn ang="0">
                  <a:pos x="T6" y="T7"/>
                </a:cxn>
              </a:cxnLst>
              <a:rect l="0" t="0" r="r" b="b"/>
              <a:pathLst>
                <a:path w="10" h="20">
                  <a:moveTo>
                    <a:pt x="10" y="20"/>
                  </a:moveTo>
                  <a:cubicBezTo>
                    <a:pt x="10" y="1"/>
                    <a:pt x="10" y="1"/>
                    <a:pt x="10" y="1"/>
                  </a:cubicBezTo>
                  <a:cubicBezTo>
                    <a:pt x="5" y="0"/>
                    <a:pt x="0" y="5"/>
                    <a:pt x="0" y="10"/>
                  </a:cubicBezTo>
                  <a:cubicBezTo>
                    <a:pt x="0" y="16"/>
                    <a:pt x="4" y="20"/>
                    <a:pt x="10" y="20"/>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grpSp>
      <p:sp>
        <p:nvSpPr>
          <p:cNvPr id="243" name="矩形 242">
            <a:extLst>
              <a:ext uri="{FF2B5EF4-FFF2-40B4-BE49-F238E27FC236}">
                <a16:creationId xmlns:a16="http://schemas.microsoft.com/office/drawing/2014/main" id="{7E173BAE-C6AE-4BCC-AABA-B6EA79855319}"/>
              </a:ext>
            </a:extLst>
          </p:cNvPr>
          <p:cNvSpPr/>
          <p:nvPr/>
        </p:nvSpPr>
        <p:spPr>
          <a:xfrm>
            <a:off x="133828" y="1359550"/>
            <a:ext cx="4054799" cy="553998"/>
          </a:xfrm>
          <a:prstGeom prst="rect">
            <a:avLst/>
          </a:prstGeom>
        </p:spPr>
        <p:txBody>
          <a:bodyPr wrap="square">
            <a:spAutoFit/>
          </a:bodyPr>
          <a:lstStyle/>
          <a:p>
            <a:r>
              <a:rPr lang="zh-TW" altLang="en-US" sz="3000" b="1" dirty="0">
                <a:solidFill>
                  <a:schemeClr val="accent2"/>
                </a:solidFill>
                <a:latin typeface="微軟正黑體" panose="020B0604030504040204" pitchFamily="34" charset="-120"/>
                <a:ea typeface="微軟正黑體" panose="020B0604030504040204" pitchFamily="34" charset="-120"/>
              </a:rPr>
              <a:t>商業用戶智慧開發系統</a:t>
            </a:r>
          </a:p>
        </p:txBody>
      </p:sp>
      <p:pic>
        <p:nvPicPr>
          <p:cNvPr id="253" name="圖片 252">
            <a:extLst>
              <a:ext uri="{FF2B5EF4-FFF2-40B4-BE49-F238E27FC236}">
                <a16:creationId xmlns:a16="http://schemas.microsoft.com/office/drawing/2014/main" id="{70EF8FA8-AB64-421F-A9C6-7D5DDFD56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4928" y="1373768"/>
            <a:ext cx="2619375" cy="1743075"/>
          </a:xfrm>
          <a:prstGeom prst="rect">
            <a:avLst/>
          </a:prstGeom>
        </p:spPr>
      </p:pic>
      <p:pic>
        <p:nvPicPr>
          <p:cNvPr id="255" name="圖片 254">
            <a:extLst>
              <a:ext uri="{FF2B5EF4-FFF2-40B4-BE49-F238E27FC236}">
                <a16:creationId xmlns:a16="http://schemas.microsoft.com/office/drawing/2014/main" id="{D9741F1F-A195-422D-9CFC-EF7F0CD9D2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5921" y="1783172"/>
            <a:ext cx="1510492" cy="1510492"/>
          </a:xfrm>
          <a:prstGeom prst="rect">
            <a:avLst/>
          </a:prstGeom>
        </p:spPr>
      </p:pic>
      <p:pic>
        <p:nvPicPr>
          <p:cNvPr id="257" name="圖片 256">
            <a:extLst>
              <a:ext uri="{FF2B5EF4-FFF2-40B4-BE49-F238E27FC236}">
                <a16:creationId xmlns:a16="http://schemas.microsoft.com/office/drawing/2014/main" id="{7D1139C9-F910-4483-91CC-491D3485CF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2947" y="3028460"/>
            <a:ext cx="1882204" cy="1617762"/>
          </a:xfrm>
          <a:prstGeom prst="rect">
            <a:avLst/>
          </a:prstGeom>
        </p:spPr>
      </p:pic>
      <p:pic>
        <p:nvPicPr>
          <p:cNvPr id="259" name="圖片 258">
            <a:extLst>
              <a:ext uri="{FF2B5EF4-FFF2-40B4-BE49-F238E27FC236}">
                <a16:creationId xmlns:a16="http://schemas.microsoft.com/office/drawing/2014/main" id="{8983006C-2FD4-4855-8759-ACF8CC712B50}"/>
              </a:ext>
            </a:extLst>
          </p:cNvPr>
          <p:cNvPicPr>
            <a:picLocks noChangeAspect="1"/>
          </p:cNvPicPr>
          <p:nvPr/>
        </p:nvPicPr>
        <p:blipFill rotWithShape="1">
          <a:blip r:embed="rId7">
            <a:extLst>
              <a:ext uri="{28A0092B-C50C-407E-A947-70E740481C1C}">
                <a14:useLocalDpi xmlns:a14="http://schemas.microsoft.com/office/drawing/2010/main" val="0"/>
              </a:ext>
            </a:extLst>
          </a:blip>
          <a:srcRect l="25050" t="10457" r="24635" b="9902"/>
          <a:stretch/>
        </p:blipFill>
        <p:spPr>
          <a:xfrm>
            <a:off x="5308083" y="256600"/>
            <a:ext cx="1696532" cy="1510491"/>
          </a:xfrm>
          <a:prstGeom prst="rect">
            <a:avLst/>
          </a:prstGeom>
        </p:spPr>
      </p:pic>
      <p:pic>
        <p:nvPicPr>
          <p:cNvPr id="261" name="圖片 260">
            <a:extLst>
              <a:ext uri="{FF2B5EF4-FFF2-40B4-BE49-F238E27FC236}">
                <a16:creationId xmlns:a16="http://schemas.microsoft.com/office/drawing/2014/main" id="{C72FC341-6D6A-417D-8D44-68B43CC820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0931" y="3309745"/>
            <a:ext cx="2952750" cy="1552575"/>
          </a:xfrm>
          <a:prstGeom prst="rect">
            <a:avLst/>
          </a:prstGeom>
        </p:spPr>
      </p:pic>
    </p:spTree>
    <p:extLst>
      <p:ext uri="{BB962C8B-B14F-4D97-AF65-F5344CB8AC3E}">
        <p14:creationId xmlns:p14="http://schemas.microsoft.com/office/powerpoint/2010/main" val="322076653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BAE2112-5CCC-4D34-9DF6-2D24E41C42DC}"/>
              </a:ext>
            </a:extLst>
          </p:cNvPr>
          <p:cNvSpPr/>
          <p:nvPr/>
        </p:nvSpPr>
        <p:spPr>
          <a:xfrm>
            <a:off x="0" y="123478"/>
            <a:ext cx="25152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31872FC1-DF90-4917-8C8D-0926A63CB59A}"/>
              </a:ext>
            </a:extLst>
          </p:cNvPr>
          <p:cNvSpPr txBox="1"/>
          <p:nvPr/>
        </p:nvSpPr>
        <p:spPr>
          <a:xfrm>
            <a:off x="283974" y="252685"/>
            <a:ext cx="2703850" cy="461665"/>
          </a:xfrm>
          <a:prstGeom prst="rect">
            <a:avLst/>
          </a:prstGeom>
          <a:noFill/>
        </p:spPr>
        <p:txBody>
          <a:bodyPr wrap="square" rtlCol="0">
            <a:spAutoFit/>
          </a:bodyPr>
          <a:lstStyle/>
          <a:p>
            <a:r>
              <a:rPr lang="zh-TW" altLang="en-US" sz="2400" b="1" dirty="0">
                <a:solidFill>
                  <a:schemeClr val="accent3"/>
                </a:solidFill>
                <a:latin typeface="微软雅黑" panose="020B0503020204020204" pitchFamily="34" charset="-122"/>
                <a:ea typeface="微软雅黑" panose="020B0503020204020204" pitchFamily="34" charset="-122"/>
              </a:rPr>
              <a:t>能力以及思維</a:t>
            </a:r>
          </a:p>
        </p:txBody>
      </p:sp>
      <p:sp>
        <p:nvSpPr>
          <p:cNvPr id="4" name="文字方塊 3">
            <a:extLst>
              <a:ext uri="{FF2B5EF4-FFF2-40B4-BE49-F238E27FC236}">
                <a16:creationId xmlns:a16="http://schemas.microsoft.com/office/drawing/2014/main" id="{A17A8243-9D25-4137-B47D-40E0F63A53BD}"/>
              </a:ext>
            </a:extLst>
          </p:cNvPr>
          <p:cNvSpPr txBox="1"/>
          <p:nvPr/>
        </p:nvSpPr>
        <p:spPr>
          <a:xfrm>
            <a:off x="611560" y="2643758"/>
            <a:ext cx="2304256" cy="2344103"/>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TW" altLang="en-US" sz="2000" b="1" dirty="0">
                <a:solidFill>
                  <a:schemeClr val="accent1"/>
                </a:solidFill>
                <a:latin typeface="微軟正黑體" panose="020B0604030504040204" pitchFamily="34" charset="-120"/>
                <a:ea typeface="微軟正黑體" panose="020B0604030504040204" pitchFamily="34" charset="-120"/>
              </a:rPr>
              <a:t>自學能力</a:t>
            </a:r>
            <a:endParaRPr lang="en-US" altLang="zh-TW" sz="2000" b="1" dirty="0">
              <a:solidFill>
                <a:schemeClr val="accent1"/>
              </a:solidFill>
              <a:latin typeface="微軟正黑體" panose="020B0604030504040204" pitchFamily="34" charset="-120"/>
              <a:ea typeface="微軟正黑體" panose="020B0604030504040204" pitchFamily="34" charset="-120"/>
            </a:endParaRPr>
          </a:p>
          <a:p>
            <a:pPr marL="171450" indent="-171450">
              <a:lnSpc>
                <a:spcPct val="150000"/>
              </a:lnSpc>
              <a:buFont typeface="Arial" panose="020B0604020202020204" pitchFamily="34" charset="0"/>
              <a:buChar char="•"/>
            </a:pPr>
            <a:r>
              <a:rPr lang="zh-TW" altLang="en-US" sz="2000" b="1" dirty="0">
                <a:solidFill>
                  <a:schemeClr val="accent1"/>
                </a:solidFill>
                <a:latin typeface="微軟正黑體" panose="020B0604030504040204" pitchFamily="34" charset="-120"/>
                <a:ea typeface="微軟正黑體" panose="020B0604030504040204" pitchFamily="34" charset="-120"/>
              </a:rPr>
              <a:t>創新</a:t>
            </a:r>
            <a:endParaRPr lang="en-US" altLang="zh-TW" sz="2000" b="1" dirty="0">
              <a:solidFill>
                <a:schemeClr val="accent1"/>
              </a:solidFill>
              <a:latin typeface="微軟正黑體" panose="020B0604030504040204" pitchFamily="34" charset="-120"/>
              <a:ea typeface="微軟正黑體" panose="020B0604030504040204" pitchFamily="34" charset="-120"/>
            </a:endParaRPr>
          </a:p>
          <a:p>
            <a:pPr marL="171450" indent="-171450">
              <a:lnSpc>
                <a:spcPct val="150000"/>
              </a:lnSpc>
              <a:buFont typeface="Arial" panose="020B0604020202020204" pitchFamily="34" charset="0"/>
              <a:buChar char="•"/>
            </a:pPr>
            <a:r>
              <a:rPr lang="zh-TW" altLang="en-US" sz="2000" b="1" dirty="0">
                <a:solidFill>
                  <a:schemeClr val="accent1"/>
                </a:solidFill>
                <a:latin typeface="微軟正黑體" panose="020B0604030504040204" pitchFamily="34" charset="-120"/>
                <a:ea typeface="微軟正黑體" panose="020B0604030504040204" pitchFamily="34" charset="-120"/>
              </a:rPr>
              <a:t>跨領域合作經驗</a:t>
            </a:r>
            <a:endParaRPr lang="en-US" altLang="zh-TW" sz="2000" b="1" dirty="0">
              <a:solidFill>
                <a:schemeClr val="accent1"/>
              </a:solidFill>
              <a:latin typeface="微軟正黑體" panose="020B0604030504040204" pitchFamily="34" charset="-120"/>
              <a:ea typeface="微軟正黑體" panose="020B0604030504040204" pitchFamily="34" charset="-120"/>
            </a:endParaRPr>
          </a:p>
          <a:p>
            <a:pPr marL="171450" indent="-171450">
              <a:lnSpc>
                <a:spcPct val="150000"/>
              </a:lnSpc>
              <a:buFont typeface="Arial" panose="020B0604020202020204" pitchFamily="34" charset="0"/>
              <a:buChar char="•"/>
            </a:pPr>
            <a:r>
              <a:rPr lang="zh-TW" altLang="en-US" sz="2000" b="1" dirty="0">
                <a:solidFill>
                  <a:schemeClr val="accent1"/>
                </a:solidFill>
                <a:latin typeface="微軟正黑體" panose="020B0604030504040204" pitchFamily="34" charset="-120"/>
                <a:ea typeface="微軟正黑體" panose="020B0604030504040204" pitchFamily="34" charset="-120"/>
              </a:rPr>
              <a:t>不同領域專長</a:t>
            </a:r>
            <a:endParaRPr lang="en-US" altLang="zh-TW" sz="2000" b="1" dirty="0">
              <a:solidFill>
                <a:schemeClr val="accent1"/>
              </a:solidFill>
              <a:latin typeface="微軟正黑體" panose="020B0604030504040204" pitchFamily="34" charset="-120"/>
              <a:ea typeface="微軟正黑體" panose="020B0604030504040204" pitchFamily="34" charset="-120"/>
            </a:endParaRPr>
          </a:p>
          <a:p>
            <a:pPr marL="171450" indent="-171450">
              <a:lnSpc>
                <a:spcPct val="150000"/>
              </a:lnSpc>
              <a:buFont typeface="Arial" panose="020B0604020202020204" pitchFamily="34" charset="0"/>
              <a:buChar char="•"/>
            </a:pPr>
            <a:r>
              <a:rPr lang="zh-TW" altLang="en-US" sz="2000" b="1" dirty="0">
                <a:solidFill>
                  <a:schemeClr val="accent1"/>
                </a:solidFill>
                <a:latin typeface="微軟正黑體" panose="020B0604030504040204" pitchFamily="34" charset="-120"/>
                <a:ea typeface="微軟正黑體" panose="020B0604030504040204" pitchFamily="34" charset="-120"/>
              </a:rPr>
              <a:t>團隊溝通能力</a:t>
            </a:r>
            <a:endParaRPr lang="en-US" altLang="zh-TW" sz="2000" b="1" dirty="0">
              <a:solidFill>
                <a:schemeClr val="accent1"/>
              </a:solidFill>
              <a:latin typeface="微軟正黑體" panose="020B0604030504040204" pitchFamily="34" charset="-120"/>
              <a:ea typeface="微軟正黑體" panose="020B0604030504040204" pitchFamily="34" charset="-120"/>
            </a:endParaRPr>
          </a:p>
        </p:txBody>
      </p:sp>
      <p:sp>
        <p:nvSpPr>
          <p:cNvPr id="5" name="矩形: 圓角 4">
            <a:extLst>
              <a:ext uri="{FF2B5EF4-FFF2-40B4-BE49-F238E27FC236}">
                <a16:creationId xmlns:a16="http://schemas.microsoft.com/office/drawing/2014/main" id="{4F284CC0-FD41-4CBA-A757-750F830034EC}"/>
              </a:ext>
            </a:extLst>
          </p:cNvPr>
          <p:cNvSpPr/>
          <p:nvPr/>
        </p:nvSpPr>
        <p:spPr>
          <a:xfrm>
            <a:off x="411763" y="1851669"/>
            <a:ext cx="2703850" cy="64807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AC28136C-839F-441D-92D0-FAD9BB292BB4}"/>
              </a:ext>
            </a:extLst>
          </p:cNvPr>
          <p:cNvSpPr txBox="1"/>
          <p:nvPr/>
        </p:nvSpPr>
        <p:spPr>
          <a:xfrm>
            <a:off x="453271" y="1944873"/>
            <a:ext cx="2864093" cy="461665"/>
          </a:xfrm>
          <a:prstGeom prst="rect">
            <a:avLst/>
          </a:prstGeom>
          <a:noFill/>
        </p:spPr>
        <p:txBody>
          <a:bodyPr wrap="square" rtlCol="0">
            <a:spAutoFit/>
          </a:bodyPr>
          <a:lstStyle/>
          <a:p>
            <a:r>
              <a:rPr lang="zh-TW" altLang="en-US" sz="2400" dirty="0">
                <a:solidFill>
                  <a:schemeClr val="tx1">
                    <a:lumMod val="75000"/>
                    <a:lumOff val="25000"/>
                  </a:schemeClr>
                </a:solidFill>
                <a:latin typeface="微软雅黑" panose="020B0503020204020204" pitchFamily="34" charset="-122"/>
                <a:ea typeface="微软雅黑" panose="020B0503020204020204" pitchFamily="34" charset="-122"/>
              </a:rPr>
              <a:t>職位主要需求能力</a:t>
            </a:r>
          </a:p>
        </p:txBody>
      </p:sp>
      <p:sp>
        <p:nvSpPr>
          <p:cNvPr id="7" name="矩形: 圓角 6">
            <a:extLst>
              <a:ext uri="{FF2B5EF4-FFF2-40B4-BE49-F238E27FC236}">
                <a16:creationId xmlns:a16="http://schemas.microsoft.com/office/drawing/2014/main" id="{C11472D5-EBAB-4299-A3F9-E372F8D76C47}"/>
              </a:ext>
            </a:extLst>
          </p:cNvPr>
          <p:cNvSpPr/>
          <p:nvPr/>
        </p:nvSpPr>
        <p:spPr>
          <a:xfrm>
            <a:off x="4355976" y="1851669"/>
            <a:ext cx="1584177" cy="64807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053A40DA-46FB-4D61-8BE4-8DEB855668E7}"/>
              </a:ext>
            </a:extLst>
          </p:cNvPr>
          <p:cNvSpPr txBox="1"/>
          <p:nvPr/>
        </p:nvSpPr>
        <p:spPr>
          <a:xfrm>
            <a:off x="4392399" y="1944872"/>
            <a:ext cx="1547754" cy="461665"/>
          </a:xfrm>
          <a:prstGeom prst="rect">
            <a:avLst/>
          </a:prstGeom>
          <a:noFill/>
        </p:spPr>
        <p:txBody>
          <a:bodyPr wrap="square" rtlCol="0">
            <a:spAutoFit/>
          </a:bodyPr>
          <a:lstStyle/>
          <a:p>
            <a:r>
              <a:rPr lang="zh-TW" altLang="en-US" sz="2400" dirty="0">
                <a:solidFill>
                  <a:schemeClr val="tx1">
                    <a:lumMod val="75000"/>
                    <a:lumOff val="25000"/>
                  </a:schemeClr>
                </a:solidFill>
                <a:latin typeface="微软雅黑" panose="020B0503020204020204" pitchFamily="34" charset="-122"/>
                <a:ea typeface="微软雅黑" panose="020B0503020204020204" pitchFamily="34" charset="-122"/>
              </a:rPr>
              <a:t>自身能力</a:t>
            </a:r>
          </a:p>
        </p:txBody>
      </p:sp>
      <p:sp>
        <p:nvSpPr>
          <p:cNvPr id="9" name="文字方塊 8">
            <a:extLst>
              <a:ext uri="{FF2B5EF4-FFF2-40B4-BE49-F238E27FC236}">
                <a16:creationId xmlns:a16="http://schemas.microsoft.com/office/drawing/2014/main" id="{ADC1FD32-C8D8-4DD6-8624-39E94D6BBF68}"/>
              </a:ext>
            </a:extLst>
          </p:cNvPr>
          <p:cNvSpPr txBox="1"/>
          <p:nvPr/>
        </p:nvSpPr>
        <p:spPr>
          <a:xfrm>
            <a:off x="3851920" y="2658620"/>
            <a:ext cx="3240360" cy="2344103"/>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TW" altLang="en-US" sz="2000" b="1" dirty="0">
                <a:solidFill>
                  <a:schemeClr val="accent1"/>
                </a:solidFill>
                <a:latin typeface="微軟正黑體" panose="020B0604030504040204" pitchFamily="34" charset="-120"/>
                <a:ea typeface="微軟正黑體" panose="020B0604030504040204" pitchFamily="34" charset="-120"/>
              </a:rPr>
              <a:t>自學程式語言</a:t>
            </a:r>
            <a:endParaRPr lang="en-US" altLang="zh-TW" sz="2000" b="1" dirty="0">
              <a:solidFill>
                <a:schemeClr val="accent1"/>
              </a:solidFill>
              <a:latin typeface="微軟正黑體" panose="020B0604030504040204" pitchFamily="34" charset="-120"/>
              <a:ea typeface="微軟正黑體" panose="020B0604030504040204" pitchFamily="34" charset="-120"/>
            </a:endParaRPr>
          </a:p>
          <a:p>
            <a:pPr marL="171450" indent="-171450">
              <a:lnSpc>
                <a:spcPct val="150000"/>
              </a:lnSpc>
              <a:buFont typeface="Arial" panose="020B0604020202020204" pitchFamily="34" charset="0"/>
              <a:buChar char="•"/>
            </a:pPr>
            <a:r>
              <a:rPr lang="zh-TW" altLang="en-US" sz="2000" b="1" dirty="0">
                <a:solidFill>
                  <a:schemeClr val="accent1"/>
                </a:solidFill>
                <a:latin typeface="微軟正黑體" panose="020B0604030504040204" pitchFamily="34" charset="-120"/>
                <a:ea typeface="微軟正黑體" panose="020B0604030504040204" pitchFamily="34" charset="-120"/>
              </a:rPr>
              <a:t>曾嘗試過網路創業</a:t>
            </a:r>
            <a:endParaRPr lang="en-US" altLang="zh-TW" sz="2000" b="1" dirty="0">
              <a:solidFill>
                <a:schemeClr val="accent1"/>
              </a:solidFill>
              <a:latin typeface="微軟正黑體" panose="020B0604030504040204" pitchFamily="34" charset="-120"/>
              <a:ea typeface="微軟正黑體" panose="020B0604030504040204" pitchFamily="34" charset="-120"/>
            </a:endParaRPr>
          </a:p>
          <a:p>
            <a:pPr marL="171450" indent="-171450">
              <a:lnSpc>
                <a:spcPct val="150000"/>
              </a:lnSpc>
              <a:buFont typeface="Arial" panose="020B0604020202020204" pitchFamily="34" charset="0"/>
              <a:buChar char="•"/>
            </a:pPr>
            <a:r>
              <a:rPr lang="zh-TW" altLang="en-US" sz="2000" b="1" dirty="0">
                <a:solidFill>
                  <a:schemeClr val="accent1"/>
                </a:solidFill>
                <a:latin typeface="微軟正黑體" panose="020B0604030504040204" pitchFamily="34" charset="-120"/>
                <a:ea typeface="微軟正黑體" panose="020B0604030504040204" pitchFamily="34" charset="-120"/>
              </a:rPr>
              <a:t>曾合作開發多個專案</a:t>
            </a:r>
            <a:endParaRPr lang="en-US" altLang="zh-TW" sz="2000" b="1" dirty="0">
              <a:solidFill>
                <a:schemeClr val="accent1"/>
              </a:solidFill>
              <a:latin typeface="微軟正黑體" panose="020B0604030504040204" pitchFamily="34" charset="-120"/>
              <a:ea typeface="微軟正黑體" panose="020B0604030504040204" pitchFamily="34" charset="-120"/>
            </a:endParaRPr>
          </a:p>
          <a:p>
            <a:pPr marL="171450" indent="-171450">
              <a:lnSpc>
                <a:spcPct val="150000"/>
              </a:lnSpc>
              <a:buFont typeface="Arial" panose="020B0604020202020204" pitchFamily="34" charset="0"/>
              <a:buChar char="•"/>
            </a:pPr>
            <a:r>
              <a:rPr lang="zh-TW" altLang="en-US" sz="2000" b="1" dirty="0">
                <a:solidFill>
                  <a:schemeClr val="accent1"/>
                </a:solidFill>
                <a:latin typeface="微軟正黑體" panose="020B0604030504040204" pitchFamily="34" charset="-120"/>
                <a:ea typeface="微軟正黑體" panose="020B0604030504040204" pitchFamily="34" charset="-120"/>
              </a:rPr>
              <a:t>經濟、農業、行銷、數據</a:t>
            </a:r>
            <a:endParaRPr lang="en-US" altLang="zh-TW" sz="2000" b="1" dirty="0">
              <a:solidFill>
                <a:schemeClr val="accent1"/>
              </a:solidFill>
              <a:latin typeface="微軟正黑體" panose="020B0604030504040204" pitchFamily="34" charset="-120"/>
              <a:ea typeface="微軟正黑體" panose="020B0604030504040204" pitchFamily="34" charset="-120"/>
            </a:endParaRPr>
          </a:p>
          <a:p>
            <a:pPr marL="171450" indent="-171450">
              <a:lnSpc>
                <a:spcPct val="150000"/>
              </a:lnSpc>
              <a:buFont typeface="Arial" panose="020B0604020202020204" pitchFamily="34" charset="0"/>
              <a:buChar char="•"/>
            </a:pPr>
            <a:r>
              <a:rPr lang="zh-TW" altLang="en-US" sz="2000" b="1" dirty="0">
                <a:solidFill>
                  <a:schemeClr val="accent1"/>
                </a:solidFill>
                <a:latin typeface="微軟正黑體" panose="020B0604030504040204" pitchFamily="34" charset="-120"/>
                <a:ea typeface="微軟正黑體" panose="020B0604030504040204" pitchFamily="34" charset="-120"/>
              </a:rPr>
              <a:t>曾擔任過團隊決策職務</a:t>
            </a:r>
            <a:endParaRPr lang="en-US" altLang="zh-TW" sz="2000" b="1" dirty="0">
              <a:solidFill>
                <a:schemeClr val="accent1"/>
              </a:solidFill>
              <a:latin typeface="微軟正黑體" panose="020B0604030504040204" pitchFamily="34" charset="-120"/>
              <a:ea typeface="微軟正黑體" panose="020B0604030504040204" pitchFamily="34" charset="-120"/>
            </a:endParaRPr>
          </a:p>
        </p:txBody>
      </p:sp>
      <p:sp>
        <p:nvSpPr>
          <p:cNvPr id="10" name="加號 9">
            <a:extLst>
              <a:ext uri="{FF2B5EF4-FFF2-40B4-BE49-F238E27FC236}">
                <a16:creationId xmlns:a16="http://schemas.microsoft.com/office/drawing/2014/main" id="{CCCB4B0A-8130-4ED6-A10E-ADA5EBE2EF53}"/>
              </a:ext>
            </a:extLst>
          </p:cNvPr>
          <p:cNvSpPr/>
          <p:nvPr/>
        </p:nvSpPr>
        <p:spPr>
          <a:xfrm>
            <a:off x="3447762" y="1930011"/>
            <a:ext cx="576064" cy="55486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等於 10">
            <a:extLst>
              <a:ext uri="{FF2B5EF4-FFF2-40B4-BE49-F238E27FC236}">
                <a16:creationId xmlns:a16="http://schemas.microsoft.com/office/drawing/2014/main" id="{C26C8169-0180-4974-BEE6-4079850ABFE1}"/>
              </a:ext>
            </a:extLst>
          </p:cNvPr>
          <p:cNvSpPr/>
          <p:nvPr/>
        </p:nvSpPr>
        <p:spPr>
          <a:xfrm>
            <a:off x="6395467" y="1944872"/>
            <a:ext cx="720080" cy="56973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pic>
        <p:nvPicPr>
          <p:cNvPr id="13" name="圖片 12">
            <a:extLst>
              <a:ext uri="{FF2B5EF4-FFF2-40B4-BE49-F238E27FC236}">
                <a16:creationId xmlns:a16="http://schemas.microsoft.com/office/drawing/2014/main" id="{11764DC3-D0E5-4DD3-ADB2-EC6D92207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3680" y="1632659"/>
            <a:ext cx="1547755" cy="1547755"/>
          </a:xfrm>
          <a:prstGeom prst="rect">
            <a:avLst/>
          </a:prstGeom>
        </p:spPr>
      </p:pic>
    </p:spTree>
    <p:extLst>
      <p:ext uri="{BB962C8B-B14F-4D97-AF65-F5344CB8AC3E}">
        <p14:creationId xmlns:p14="http://schemas.microsoft.com/office/powerpoint/2010/main" val="59778484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0">
            <a:extLst>
              <a:ext uri="{FF2B5EF4-FFF2-40B4-BE49-F238E27FC236}">
                <a16:creationId xmlns:a16="http://schemas.microsoft.com/office/drawing/2014/main" id="{EF4C9DAD-A09F-433E-A97E-5317347F77A5}"/>
              </a:ext>
            </a:extLst>
          </p:cNvPr>
          <p:cNvGrpSpPr/>
          <p:nvPr/>
        </p:nvGrpSpPr>
        <p:grpSpPr>
          <a:xfrm>
            <a:off x="827088" y="11113"/>
            <a:ext cx="8459356" cy="5143501"/>
            <a:chOff x="827088" y="11113"/>
            <a:chExt cx="8481048" cy="5143501"/>
          </a:xfrm>
        </p:grpSpPr>
        <p:sp>
          <p:nvSpPr>
            <p:cNvPr id="3" name="AutoShape 50">
              <a:extLst>
                <a:ext uri="{FF2B5EF4-FFF2-40B4-BE49-F238E27FC236}">
                  <a16:creationId xmlns:a16="http://schemas.microsoft.com/office/drawing/2014/main" id="{AE1D9158-7537-4731-93D9-44E701748FC2}"/>
                </a:ext>
              </a:extLst>
            </p:cNvPr>
            <p:cNvSpPr>
              <a:spLocks noChangeAspect="1" noChangeArrowheads="1" noTextEdit="1"/>
            </p:cNvSpPr>
            <p:nvPr/>
          </p:nvSpPr>
          <p:spPr bwMode="auto">
            <a:xfrm>
              <a:off x="827088" y="11113"/>
              <a:ext cx="38989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52">
              <a:extLst>
                <a:ext uri="{FF2B5EF4-FFF2-40B4-BE49-F238E27FC236}">
                  <a16:creationId xmlns:a16="http://schemas.microsoft.com/office/drawing/2014/main" id="{17FC9A46-A3AE-40EB-9C3C-60F4A43AEBB2}"/>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53">
              <a:extLst>
                <a:ext uri="{FF2B5EF4-FFF2-40B4-BE49-F238E27FC236}">
                  <a16:creationId xmlns:a16="http://schemas.microsoft.com/office/drawing/2014/main" id="{0A971756-897A-4F64-9FDC-16161C71176E}"/>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54">
              <a:extLst>
                <a:ext uri="{FF2B5EF4-FFF2-40B4-BE49-F238E27FC236}">
                  <a16:creationId xmlns:a16="http://schemas.microsoft.com/office/drawing/2014/main" id="{4B0EBDF2-62E5-4E41-A283-65271BD68582}"/>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55">
              <a:extLst>
                <a:ext uri="{FF2B5EF4-FFF2-40B4-BE49-F238E27FC236}">
                  <a16:creationId xmlns:a16="http://schemas.microsoft.com/office/drawing/2014/main" id="{C29591DA-5287-4289-8B43-EF5963C13BCD}"/>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56">
              <a:extLst>
                <a:ext uri="{FF2B5EF4-FFF2-40B4-BE49-F238E27FC236}">
                  <a16:creationId xmlns:a16="http://schemas.microsoft.com/office/drawing/2014/main" id="{9484F16D-47A3-485B-BB52-6821697BCB5F}"/>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57">
              <a:extLst>
                <a:ext uri="{FF2B5EF4-FFF2-40B4-BE49-F238E27FC236}">
                  <a16:creationId xmlns:a16="http://schemas.microsoft.com/office/drawing/2014/main" id="{1F7A99CA-B4DC-4F1D-9E87-BFBA8BEE4DA8}"/>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58">
              <a:extLst>
                <a:ext uri="{FF2B5EF4-FFF2-40B4-BE49-F238E27FC236}">
                  <a16:creationId xmlns:a16="http://schemas.microsoft.com/office/drawing/2014/main" id="{74BBF0FB-D745-47F7-AC09-DB9727030EEC}"/>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59">
              <a:extLst>
                <a:ext uri="{FF2B5EF4-FFF2-40B4-BE49-F238E27FC236}">
                  <a16:creationId xmlns:a16="http://schemas.microsoft.com/office/drawing/2014/main" id="{504F6E36-C4F7-4AFC-907B-5007CBCB9F39}"/>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0">
              <a:extLst>
                <a:ext uri="{FF2B5EF4-FFF2-40B4-BE49-F238E27FC236}">
                  <a16:creationId xmlns:a16="http://schemas.microsoft.com/office/drawing/2014/main" id="{42885CC0-AE0F-4103-A050-4D9B692CE3DB}"/>
                </a:ext>
              </a:extLst>
            </p:cNvPr>
            <p:cNvSpPr>
              <a:spLocks/>
            </p:cNvSpPr>
            <p:nvPr/>
          </p:nvSpPr>
          <p:spPr bwMode="auto">
            <a:xfrm>
              <a:off x="2011363" y="3421063"/>
              <a:ext cx="646113" cy="646113"/>
            </a:xfrm>
            <a:custGeom>
              <a:avLst/>
              <a:gdLst>
                <a:gd name="T0" fmla="*/ 407 w 407"/>
                <a:gd name="T1" fmla="*/ 203 h 407"/>
                <a:gd name="T2" fmla="*/ 203 w 407"/>
                <a:gd name="T3" fmla="*/ 407 h 407"/>
                <a:gd name="T4" fmla="*/ 0 w 407"/>
                <a:gd name="T5" fmla="*/ 203 h 407"/>
                <a:gd name="T6" fmla="*/ 203 w 407"/>
                <a:gd name="T7" fmla="*/ 0 h 407"/>
                <a:gd name="T8" fmla="*/ 407 w 407"/>
                <a:gd name="T9" fmla="*/ 203 h 407"/>
              </a:gdLst>
              <a:ahLst/>
              <a:cxnLst>
                <a:cxn ang="0">
                  <a:pos x="T0" y="T1"/>
                </a:cxn>
                <a:cxn ang="0">
                  <a:pos x="T2" y="T3"/>
                </a:cxn>
                <a:cxn ang="0">
                  <a:pos x="T4" y="T5"/>
                </a:cxn>
                <a:cxn ang="0">
                  <a:pos x="T6" y="T7"/>
                </a:cxn>
                <a:cxn ang="0">
                  <a:pos x="T8" y="T9"/>
                </a:cxn>
              </a:cxnLst>
              <a:rect l="0" t="0" r="r" b="b"/>
              <a:pathLst>
                <a:path w="407" h="407">
                  <a:moveTo>
                    <a:pt x="407" y="203"/>
                  </a:moveTo>
                  <a:lnTo>
                    <a:pt x="203" y="407"/>
                  </a:lnTo>
                  <a:lnTo>
                    <a:pt x="0" y="203"/>
                  </a:lnTo>
                  <a:lnTo>
                    <a:pt x="203" y="0"/>
                  </a:lnTo>
                  <a:lnTo>
                    <a:pt x="407"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1">
              <a:extLst>
                <a:ext uri="{FF2B5EF4-FFF2-40B4-BE49-F238E27FC236}">
                  <a16:creationId xmlns:a16="http://schemas.microsoft.com/office/drawing/2014/main" id="{ABD69FF4-1E5D-4A08-9405-35CB050610D4}"/>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close/>
                  <a:moveTo>
                    <a:pt x="478" y="0"/>
                  </a:moveTo>
                  <a:lnTo>
                    <a:pt x="469" y="0"/>
                  </a:lnTo>
                  <a:lnTo>
                    <a:pt x="52" y="417"/>
                  </a:lnTo>
                  <a:lnTo>
                    <a:pt x="56" y="421"/>
                  </a:lnTo>
                  <a:lnTo>
                    <a:pt x="478"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62">
              <a:extLst>
                <a:ext uri="{FF2B5EF4-FFF2-40B4-BE49-F238E27FC236}">
                  <a16:creationId xmlns:a16="http://schemas.microsoft.com/office/drawing/2014/main" id="{7C20FC2C-4BDF-49F0-AA2C-F560E32EE5DF}"/>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moveTo>
                    <a:pt x="478" y="0"/>
                  </a:moveTo>
                  <a:lnTo>
                    <a:pt x="469" y="0"/>
                  </a:lnTo>
                  <a:lnTo>
                    <a:pt x="52" y="417"/>
                  </a:lnTo>
                  <a:lnTo>
                    <a:pt x="56" y="421"/>
                  </a:lnTo>
                  <a:lnTo>
                    <a:pt x="4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3">
              <a:extLst>
                <a:ext uri="{FF2B5EF4-FFF2-40B4-BE49-F238E27FC236}">
                  <a16:creationId xmlns:a16="http://schemas.microsoft.com/office/drawing/2014/main" id="{CFFB8C9B-B046-4A13-BBF7-284FDE2C1161}"/>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4">
              <a:extLst>
                <a:ext uri="{FF2B5EF4-FFF2-40B4-BE49-F238E27FC236}">
                  <a16:creationId xmlns:a16="http://schemas.microsoft.com/office/drawing/2014/main" id="{8CE84A0F-9218-404F-BB07-1F2CA88065D0}"/>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65">
              <a:extLst>
                <a:ext uri="{FF2B5EF4-FFF2-40B4-BE49-F238E27FC236}">
                  <a16:creationId xmlns:a16="http://schemas.microsoft.com/office/drawing/2014/main" id="{48173AF0-F19E-489E-A47D-42A666A090B2}"/>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close/>
                  <a:moveTo>
                    <a:pt x="518" y="518"/>
                  </a:moveTo>
                  <a:lnTo>
                    <a:pt x="513" y="523"/>
                  </a:lnTo>
                  <a:lnTo>
                    <a:pt x="597" y="606"/>
                  </a:lnTo>
                  <a:lnTo>
                    <a:pt x="602" y="602"/>
                  </a:lnTo>
                  <a:lnTo>
                    <a:pt x="518" y="518"/>
                  </a:lnTo>
                  <a:close/>
                  <a:moveTo>
                    <a:pt x="0" y="0"/>
                  </a:moveTo>
                  <a:lnTo>
                    <a:pt x="0" y="0"/>
                  </a:lnTo>
                  <a:lnTo>
                    <a:pt x="0" y="9"/>
                  </a:lnTo>
                  <a:lnTo>
                    <a:pt x="0" y="9"/>
                  </a:lnTo>
                  <a:lnTo>
                    <a:pt x="211" y="219"/>
                  </a:lnTo>
                  <a:lnTo>
                    <a:pt x="215" y="215"/>
                  </a:lnTo>
                  <a:lnTo>
                    <a:pt x="3" y="2"/>
                  </a:lnTo>
                  <a:lnTo>
                    <a:pt x="0"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66">
              <a:extLst>
                <a:ext uri="{FF2B5EF4-FFF2-40B4-BE49-F238E27FC236}">
                  <a16:creationId xmlns:a16="http://schemas.microsoft.com/office/drawing/2014/main" id="{766856DC-F89F-4C91-8260-7E2AE54C1BEE}"/>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moveTo>
                    <a:pt x="518" y="518"/>
                  </a:moveTo>
                  <a:lnTo>
                    <a:pt x="513" y="523"/>
                  </a:lnTo>
                  <a:lnTo>
                    <a:pt x="597" y="606"/>
                  </a:lnTo>
                  <a:lnTo>
                    <a:pt x="602" y="602"/>
                  </a:lnTo>
                  <a:lnTo>
                    <a:pt x="518" y="518"/>
                  </a:lnTo>
                  <a:moveTo>
                    <a:pt x="0" y="0"/>
                  </a:moveTo>
                  <a:lnTo>
                    <a:pt x="0" y="0"/>
                  </a:lnTo>
                  <a:lnTo>
                    <a:pt x="0" y="9"/>
                  </a:lnTo>
                  <a:lnTo>
                    <a:pt x="0" y="9"/>
                  </a:lnTo>
                  <a:lnTo>
                    <a:pt x="211" y="219"/>
                  </a:lnTo>
                  <a:lnTo>
                    <a:pt x="215" y="215"/>
                  </a:ln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67">
              <a:extLst>
                <a:ext uri="{FF2B5EF4-FFF2-40B4-BE49-F238E27FC236}">
                  <a16:creationId xmlns:a16="http://schemas.microsoft.com/office/drawing/2014/main" id="{927C2F0A-98C5-448A-8BCC-C2FB828EEC70}"/>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close/>
                </a:path>
              </a:pathLst>
            </a:custGeom>
            <a:solidFill>
              <a:srgbClr val="0080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68">
              <a:extLst>
                <a:ext uri="{FF2B5EF4-FFF2-40B4-BE49-F238E27FC236}">
                  <a16:creationId xmlns:a16="http://schemas.microsoft.com/office/drawing/2014/main" id="{906C9AA4-641E-4802-9C5D-31A05D77908B}"/>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69">
              <a:extLst>
                <a:ext uri="{FF2B5EF4-FFF2-40B4-BE49-F238E27FC236}">
                  <a16:creationId xmlns:a16="http://schemas.microsoft.com/office/drawing/2014/main" id="{D9DB8597-230C-48DE-8C09-7CD728129AB0}"/>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70">
              <a:extLst>
                <a:ext uri="{FF2B5EF4-FFF2-40B4-BE49-F238E27FC236}">
                  <a16:creationId xmlns:a16="http://schemas.microsoft.com/office/drawing/2014/main" id="{0743346F-7DB8-42B6-96AD-B99019140E62}"/>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71">
              <a:extLst>
                <a:ext uri="{FF2B5EF4-FFF2-40B4-BE49-F238E27FC236}">
                  <a16:creationId xmlns:a16="http://schemas.microsoft.com/office/drawing/2014/main" id="{31ACA4E6-9E94-430D-BF19-5C23D492FD12}"/>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close/>
                </a:path>
              </a:pathLst>
            </a:custGeom>
            <a:solidFill>
              <a:srgbClr val="009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72">
              <a:extLst>
                <a:ext uri="{FF2B5EF4-FFF2-40B4-BE49-F238E27FC236}">
                  <a16:creationId xmlns:a16="http://schemas.microsoft.com/office/drawing/2014/main" id="{39DDD25F-E62E-4D64-AE99-76C63D372C58}"/>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73">
              <a:extLst>
                <a:ext uri="{FF2B5EF4-FFF2-40B4-BE49-F238E27FC236}">
                  <a16:creationId xmlns:a16="http://schemas.microsoft.com/office/drawing/2014/main" id="{99844653-433E-4064-AD55-C102973D75EE}"/>
                </a:ext>
              </a:extLst>
            </p:cNvPr>
            <p:cNvSpPr>
              <a:spLocks/>
            </p:cNvSpPr>
            <p:nvPr/>
          </p:nvSpPr>
          <p:spPr bwMode="auto">
            <a:xfrm>
              <a:off x="1492251" y="846138"/>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6" name="Freeform 74">
              <a:extLst>
                <a:ext uri="{FF2B5EF4-FFF2-40B4-BE49-F238E27FC236}">
                  <a16:creationId xmlns:a16="http://schemas.microsoft.com/office/drawing/2014/main" id="{A26AE42A-F24E-497B-A314-C6587CD8B39E}"/>
                </a:ext>
              </a:extLst>
            </p:cNvPr>
            <p:cNvSpPr>
              <a:spLocks/>
            </p:cNvSpPr>
            <p:nvPr/>
          </p:nvSpPr>
          <p:spPr bwMode="auto">
            <a:xfrm>
              <a:off x="3478213" y="2135188"/>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74">
              <a:extLst>
                <a:ext uri="{FF2B5EF4-FFF2-40B4-BE49-F238E27FC236}">
                  <a16:creationId xmlns:a16="http://schemas.microsoft.com/office/drawing/2014/main" id="{E7B02139-0559-403B-8EBC-2838CACAD3D0}"/>
                </a:ext>
              </a:extLst>
            </p:cNvPr>
            <p:cNvSpPr>
              <a:spLocks/>
            </p:cNvSpPr>
            <p:nvPr/>
          </p:nvSpPr>
          <p:spPr bwMode="auto">
            <a:xfrm>
              <a:off x="988214" y="2949729"/>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74">
              <a:extLst>
                <a:ext uri="{FF2B5EF4-FFF2-40B4-BE49-F238E27FC236}">
                  <a16:creationId xmlns:a16="http://schemas.microsoft.com/office/drawing/2014/main" id="{20AE8E57-AA1C-4A6E-B251-C72F331EFA6F}"/>
                </a:ext>
              </a:extLst>
            </p:cNvPr>
            <p:cNvSpPr>
              <a:spLocks/>
            </p:cNvSpPr>
            <p:nvPr/>
          </p:nvSpPr>
          <p:spPr bwMode="auto">
            <a:xfrm>
              <a:off x="2455941" y="4322835"/>
              <a:ext cx="466336" cy="465617"/>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00647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矩形 28">
              <a:extLst>
                <a:ext uri="{FF2B5EF4-FFF2-40B4-BE49-F238E27FC236}">
                  <a16:creationId xmlns:a16="http://schemas.microsoft.com/office/drawing/2014/main" id="{88C144B0-F55E-4747-9B37-78AAE192DC11}"/>
                </a:ext>
              </a:extLst>
            </p:cNvPr>
            <p:cNvSpPr/>
            <p:nvPr/>
          </p:nvSpPr>
          <p:spPr>
            <a:xfrm>
              <a:off x="4341815" y="1049418"/>
              <a:ext cx="4966321" cy="1107996"/>
            </a:xfrm>
            <a:prstGeom prst="rect">
              <a:avLst/>
            </a:prstGeom>
          </p:spPr>
          <p:txBody>
            <a:bodyPr wrap="square">
              <a:spAutoFit/>
            </a:bodyPr>
            <a:lstStyle/>
            <a:p>
              <a:pPr fontAlgn="auto">
                <a:spcBef>
                  <a:spcPts val="0"/>
                </a:spcBef>
                <a:spcAft>
                  <a:spcPts val="0"/>
                </a:spcAft>
                <a:defRPr/>
              </a:pPr>
              <a:r>
                <a:rPr lang="zh-TW" altLang="en-US" sz="6600" b="1" spc="300" dirty="0">
                  <a:solidFill>
                    <a:schemeClr val="accent5"/>
                  </a:solidFill>
                  <a:latin typeface="微軟正黑體" panose="020B0604030504040204" pitchFamily="34" charset="-120"/>
                  <a:ea typeface="微軟正黑體" panose="020B0604030504040204" pitchFamily="34" charset="-120"/>
                  <a:cs typeface="+mn-ea"/>
                  <a:sym typeface="+mn-lt"/>
                </a:rPr>
                <a:t>謝謝聆聽</a:t>
              </a:r>
              <a:endParaRPr lang="zh-CN" altLang="en-US" sz="6600" b="1" spc="300" dirty="0">
                <a:solidFill>
                  <a:schemeClr val="accent5"/>
                </a:solidFill>
                <a:latin typeface="微軟正黑體" panose="020B0604030504040204" pitchFamily="34" charset="-120"/>
                <a:ea typeface="微軟正黑體" panose="020B0604030504040204" pitchFamily="34" charset="-120"/>
                <a:cs typeface="+mn-ea"/>
                <a:sym typeface="+mn-lt"/>
              </a:endParaRPr>
            </a:p>
          </p:txBody>
        </p:sp>
      </p:grpSp>
      <p:sp>
        <p:nvSpPr>
          <p:cNvPr id="30" name="矩形 29">
            <a:extLst>
              <a:ext uri="{FF2B5EF4-FFF2-40B4-BE49-F238E27FC236}">
                <a16:creationId xmlns:a16="http://schemas.microsoft.com/office/drawing/2014/main" id="{5EC0CFC0-08FF-451D-B8FE-3B5EF351A827}"/>
              </a:ext>
            </a:extLst>
          </p:cNvPr>
          <p:cNvSpPr/>
          <p:nvPr/>
        </p:nvSpPr>
        <p:spPr>
          <a:xfrm>
            <a:off x="1886335" y="1486237"/>
            <a:ext cx="1733940" cy="1107996"/>
          </a:xfrm>
          <a:prstGeom prst="rect">
            <a:avLst/>
          </a:prstGeom>
        </p:spPr>
        <p:txBody>
          <a:bodyPr wrap="square">
            <a:spAutoFit/>
          </a:bodyPr>
          <a:lstStyle/>
          <a:p>
            <a:pPr fontAlgn="auto">
              <a:spcBef>
                <a:spcPts val="0"/>
              </a:spcBef>
              <a:spcAft>
                <a:spcPts val="0"/>
              </a:spcAft>
              <a:defRPr/>
            </a:pPr>
            <a:r>
              <a:rPr lang="en-US" altLang="zh-CN" sz="6600" spc="300" dirty="0">
                <a:latin typeface="Agency FB" panose="020B0503020202020204" pitchFamily="34" charset="0"/>
                <a:cs typeface="+mn-ea"/>
                <a:sym typeface="+mn-lt"/>
              </a:rPr>
              <a:t>Done</a:t>
            </a:r>
            <a:endParaRPr lang="zh-CN" altLang="en-US" sz="6600" spc="300" dirty="0">
              <a:latin typeface="Agency FB" panose="020B0503020202020204" pitchFamily="34" charset="0"/>
              <a:ea typeface="+mn-ea"/>
              <a:cs typeface="+mn-ea"/>
              <a:sym typeface="+mn-lt"/>
            </a:endParaRPr>
          </a:p>
        </p:txBody>
      </p:sp>
    </p:spTree>
    <p:extLst>
      <p:ext uri="{BB962C8B-B14F-4D97-AF65-F5344CB8AC3E}">
        <p14:creationId xmlns:p14="http://schemas.microsoft.com/office/powerpoint/2010/main" val="38037159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948"/>
            <a:ext cx="1440180" cy="1800860"/>
          </a:xfrm>
          <a:prstGeom prst="rect">
            <a:avLst/>
          </a:prstGeom>
        </p:spPr>
      </p:pic>
      <p:sp>
        <p:nvSpPr>
          <p:cNvPr id="5" name="矩形 4"/>
          <p:cNvSpPr/>
          <p:nvPr/>
        </p:nvSpPr>
        <p:spPr>
          <a:xfrm>
            <a:off x="1547664" y="278087"/>
            <a:ext cx="4572000" cy="369332"/>
          </a:xfrm>
          <a:prstGeom prst="rect">
            <a:avLst/>
          </a:prstGeom>
        </p:spPr>
        <p:txBody>
          <a:bodyPr>
            <a:spAutoFit/>
          </a:bodyPr>
          <a:lstStyle/>
          <a:p>
            <a:r>
              <a:rPr lang="zh-TW" altLang="en-US" b="1" dirty="0">
                <a:solidFill>
                  <a:srgbClr val="000000"/>
                </a:solidFill>
                <a:latin typeface="微軟正黑體" panose="020B0604030504040204" pitchFamily="34" charset="-120"/>
                <a:ea typeface="微軟正黑體" panose="020B0604030504040204" pitchFamily="34" charset="-120"/>
              </a:rPr>
              <a:t>台灣大學</a:t>
            </a:r>
            <a:r>
              <a:rPr lang="en-US" altLang="zh-TW" b="1" dirty="0">
                <a:solidFill>
                  <a:srgbClr val="000000"/>
                </a:solidFill>
                <a:latin typeface="微軟正黑體" panose="020B0604030504040204" pitchFamily="34" charset="-120"/>
                <a:ea typeface="微軟正黑體" panose="020B0604030504040204" pitchFamily="34" charset="-120"/>
              </a:rPr>
              <a:t>, </a:t>
            </a:r>
            <a:r>
              <a:rPr lang="zh-TW" altLang="en-US" b="1" dirty="0">
                <a:solidFill>
                  <a:srgbClr val="000000"/>
                </a:solidFill>
                <a:latin typeface="微軟正黑體" panose="020B0604030504040204" pitchFamily="34" charset="-120"/>
                <a:ea typeface="微軟正黑體" panose="020B0604030504040204" pitchFamily="34" charset="-120"/>
              </a:rPr>
              <a:t>碩士學位</a:t>
            </a:r>
            <a:r>
              <a:rPr lang="en-US" altLang="zh-TW" b="1" dirty="0">
                <a:solidFill>
                  <a:srgbClr val="000000"/>
                </a:solidFill>
                <a:latin typeface="微軟正黑體" panose="020B0604030504040204" pitchFamily="34" charset="-120"/>
                <a:ea typeface="微軟正黑體" panose="020B0604030504040204" pitchFamily="34" charset="-120"/>
              </a:rPr>
              <a:t>, </a:t>
            </a:r>
            <a:r>
              <a:rPr lang="zh-TW" altLang="en-US" b="1" dirty="0">
                <a:solidFill>
                  <a:srgbClr val="000000"/>
                </a:solidFill>
                <a:latin typeface="微軟正黑體" panose="020B0604030504040204" pitchFamily="34" charset="-120"/>
                <a:ea typeface="微軟正黑體" panose="020B0604030504040204" pitchFamily="34" charset="-120"/>
              </a:rPr>
              <a:t>農業經濟</a:t>
            </a:r>
            <a:endParaRPr lang="en-US" altLang="zh-TW" b="1" dirty="0">
              <a:solidFill>
                <a:srgbClr val="000000"/>
              </a:solidFill>
              <a:latin typeface="微軟正黑體" panose="020B0604030504040204" pitchFamily="34" charset="-120"/>
              <a:ea typeface="微軟正黑體" panose="020B0604030504040204" pitchFamily="34" charset="-120"/>
            </a:endParaRPr>
          </a:p>
        </p:txBody>
      </p:sp>
      <p:sp>
        <p:nvSpPr>
          <p:cNvPr id="6" name="矩形 5"/>
          <p:cNvSpPr/>
          <p:nvPr/>
        </p:nvSpPr>
        <p:spPr>
          <a:xfrm>
            <a:off x="1547664" y="755819"/>
            <a:ext cx="6480720" cy="369332"/>
          </a:xfrm>
          <a:prstGeom prst="rect">
            <a:avLst/>
          </a:prstGeom>
        </p:spPr>
        <p:txBody>
          <a:bodyPr wrap="square">
            <a:spAutoFit/>
          </a:bodyPr>
          <a:lstStyle/>
          <a:p>
            <a:r>
              <a:rPr lang="zh-TW" altLang="en-US" b="1" dirty="0">
                <a:solidFill>
                  <a:srgbClr val="000000"/>
                </a:solidFill>
                <a:latin typeface="微軟正黑體" panose="020B0604030504040204" pitchFamily="34" charset="-120"/>
                <a:ea typeface="微軟正黑體" panose="020B0604030504040204" pitchFamily="34" charset="-120"/>
              </a:rPr>
              <a:t>特質：</a:t>
            </a:r>
            <a:r>
              <a:rPr lang="en-US" altLang="zh-TW" b="1" dirty="0">
                <a:solidFill>
                  <a:srgbClr val="000000"/>
                </a:solidFill>
                <a:latin typeface="微軟正黑體" panose="020B0604030504040204" pitchFamily="34" charset="-120"/>
                <a:ea typeface="微軟正黑體" panose="020B0604030504040204" pitchFamily="34" charset="-120"/>
              </a:rPr>
              <a:t>Innovation | Positive |Self-learning | Team working</a:t>
            </a:r>
            <a:endParaRPr lang="zh-TW" altLang="en-US" b="1" dirty="0">
              <a:solidFill>
                <a:srgbClr val="000000"/>
              </a:solidFill>
              <a:latin typeface="微軟正黑體" panose="020B0604030504040204" pitchFamily="34" charset="-120"/>
              <a:ea typeface="微軟正黑體" panose="020B0604030504040204" pitchFamily="34" charset="-120"/>
            </a:endParaRPr>
          </a:p>
        </p:txBody>
      </p:sp>
      <p:pic>
        <p:nvPicPr>
          <p:cNvPr id="1026" name="Picture 2" descr="University@2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5868" y="221282"/>
            <a:ext cx="700896" cy="70089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547664" y="1108359"/>
            <a:ext cx="7735284" cy="646331"/>
          </a:xfrm>
          <a:prstGeom prst="rect">
            <a:avLst/>
          </a:prstGeom>
        </p:spPr>
        <p:txBody>
          <a:bodyPr wrap="square">
            <a:spAutoFit/>
          </a:bodyPr>
          <a:lstStyle/>
          <a:p>
            <a:r>
              <a:rPr lang="zh-TW" altLang="en-US" b="1" dirty="0">
                <a:solidFill>
                  <a:srgbClr val="000000"/>
                </a:solidFill>
                <a:latin typeface="微軟正黑體" panose="020B0604030504040204" pitchFamily="34" charset="-120"/>
                <a:ea typeface="微軟正黑體" panose="020B0604030504040204" pitchFamily="34" charset="-120"/>
              </a:rPr>
              <a:t>技能： </a:t>
            </a:r>
            <a:r>
              <a:rPr lang="en-US" altLang="zh-TW" b="1" dirty="0">
                <a:solidFill>
                  <a:srgbClr val="000000"/>
                </a:solidFill>
                <a:latin typeface="微軟正黑體" panose="020B0604030504040204" pitchFamily="34" charset="-120"/>
                <a:ea typeface="微軟正黑體" panose="020B0604030504040204" pitchFamily="34" charset="-120"/>
              </a:rPr>
              <a:t>Machine/Deep Learning</a:t>
            </a:r>
            <a:r>
              <a:rPr lang="zh-TW" altLang="en-US" b="1" dirty="0">
                <a:solidFill>
                  <a:srgbClr val="000000"/>
                </a:solidFill>
                <a:latin typeface="微軟正黑體" panose="020B0604030504040204" pitchFamily="34" charset="-120"/>
                <a:ea typeface="微軟正黑體" panose="020B0604030504040204" pitchFamily="34" charset="-120"/>
              </a:rPr>
              <a:t> </a:t>
            </a:r>
            <a:r>
              <a:rPr lang="en-US" altLang="zh-TW" b="1" dirty="0">
                <a:solidFill>
                  <a:srgbClr val="000000"/>
                </a:solidFill>
                <a:latin typeface="微軟正黑體" panose="020B0604030504040204" pitchFamily="34" charset="-120"/>
                <a:ea typeface="微軟正黑體" panose="020B0604030504040204" pitchFamily="34" charset="-120"/>
              </a:rPr>
              <a:t>|</a:t>
            </a:r>
            <a:r>
              <a:rPr lang="zh-TW" altLang="en-US" b="1" dirty="0">
                <a:solidFill>
                  <a:srgbClr val="000000"/>
                </a:solidFill>
                <a:latin typeface="微軟正黑體" panose="020B0604030504040204" pitchFamily="34" charset="-120"/>
                <a:ea typeface="微軟正黑體" panose="020B0604030504040204" pitchFamily="34" charset="-120"/>
              </a:rPr>
              <a:t> </a:t>
            </a:r>
            <a:r>
              <a:rPr lang="en-US" altLang="zh-TW" b="1" dirty="0">
                <a:solidFill>
                  <a:srgbClr val="000000"/>
                </a:solidFill>
                <a:latin typeface="微軟正黑體" panose="020B0604030504040204" pitchFamily="34" charset="-120"/>
                <a:ea typeface="微軟正黑體" panose="020B0604030504040204" pitchFamily="34" charset="-120"/>
              </a:rPr>
              <a:t>Digital Marketing</a:t>
            </a:r>
            <a:r>
              <a:rPr lang="zh-TW" altLang="en-US" b="1" dirty="0">
                <a:solidFill>
                  <a:srgbClr val="000000"/>
                </a:solidFill>
                <a:latin typeface="微軟正黑體" panose="020B0604030504040204" pitchFamily="34" charset="-120"/>
                <a:ea typeface="微軟正黑體" panose="020B0604030504040204" pitchFamily="34" charset="-120"/>
              </a:rPr>
              <a:t> </a:t>
            </a:r>
            <a:r>
              <a:rPr lang="en-US" altLang="zh-TW" b="1" dirty="0">
                <a:solidFill>
                  <a:srgbClr val="000000"/>
                </a:solidFill>
                <a:latin typeface="微軟正黑體" panose="020B0604030504040204" pitchFamily="34" charset="-120"/>
                <a:ea typeface="微軟正黑體" panose="020B0604030504040204" pitchFamily="34" charset="-120"/>
              </a:rPr>
              <a:t>|</a:t>
            </a:r>
            <a:r>
              <a:rPr lang="zh-TW" altLang="en-US" b="1" dirty="0">
                <a:solidFill>
                  <a:srgbClr val="000000"/>
                </a:solidFill>
                <a:latin typeface="微軟正黑體" panose="020B0604030504040204" pitchFamily="34" charset="-120"/>
                <a:ea typeface="微軟正黑體" panose="020B0604030504040204" pitchFamily="34" charset="-120"/>
              </a:rPr>
              <a:t> </a:t>
            </a:r>
            <a:r>
              <a:rPr lang="en-US" altLang="zh-TW" b="1" dirty="0">
                <a:solidFill>
                  <a:srgbClr val="000000"/>
                </a:solidFill>
                <a:latin typeface="微軟正黑體" panose="020B0604030504040204" pitchFamily="34" charset="-120"/>
                <a:ea typeface="微軟正黑體" panose="020B0604030504040204" pitchFamily="34" charset="-120"/>
              </a:rPr>
              <a:t>Economic</a:t>
            </a:r>
          </a:p>
          <a:p>
            <a:endParaRPr lang="zh-TW" altLang="en-US" b="1" dirty="0">
              <a:solidFill>
                <a:srgbClr val="000000"/>
              </a:solidFill>
              <a:latin typeface="微軟正黑體" panose="020B0604030504040204" pitchFamily="34" charset="-120"/>
              <a:ea typeface="微軟正黑體" panose="020B0604030504040204" pitchFamily="34" charset="-120"/>
            </a:endParaRPr>
          </a:p>
        </p:txBody>
      </p:sp>
      <p:sp>
        <p:nvSpPr>
          <p:cNvPr id="10" name="矩形 9"/>
          <p:cNvSpPr/>
          <p:nvPr/>
        </p:nvSpPr>
        <p:spPr>
          <a:xfrm>
            <a:off x="84582" y="2145387"/>
            <a:ext cx="4572000" cy="1293559"/>
          </a:xfrm>
          <a:prstGeom prst="rect">
            <a:avLst/>
          </a:prstGeom>
        </p:spPr>
        <p:txBody>
          <a:bodyPr>
            <a:spAutoFit/>
          </a:bodyPr>
          <a:lstStyle/>
          <a:p>
            <a:pPr>
              <a:lnSpc>
                <a:spcPts val="2400"/>
              </a:lnSpc>
            </a:pPr>
            <a:r>
              <a:rPr lang="zh-TW" altLang="en-US" sz="2000" b="1" dirty="0">
                <a:solidFill>
                  <a:schemeClr val="accent1"/>
                </a:solidFill>
                <a:latin typeface="微軟正黑體" panose="020B0604030504040204" pitchFamily="34" charset="-120"/>
                <a:ea typeface="微軟正黑體" panose="020B0604030504040204" pitchFamily="34" charset="-120"/>
              </a:rPr>
              <a:t>平安房屋</a:t>
            </a:r>
            <a:r>
              <a:rPr lang="en-US" altLang="zh-TW" sz="2000" b="1" dirty="0" err="1">
                <a:solidFill>
                  <a:schemeClr val="accent1"/>
                </a:solidFill>
                <a:latin typeface="微軟正黑體" panose="020B0604030504040204" pitchFamily="34" charset="-120"/>
                <a:ea typeface="微軟正黑體" panose="020B0604030504040204" pitchFamily="34" charset="-120"/>
              </a:rPr>
              <a:t>MyGO</a:t>
            </a:r>
            <a:r>
              <a:rPr lang="zh-TW" altLang="en-US" sz="2000" b="1" dirty="0">
                <a:solidFill>
                  <a:schemeClr val="accent1"/>
                </a:solidFill>
                <a:latin typeface="微軟正黑體" panose="020B0604030504040204" pitchFamily="34" charset="-120"/>
                <a:ea typeface="微軟正黑體" panose="020B0604030504040204" pitchFamily="34" charset="-120"/>
              </a:rPr>
              <a:t>國際地產 </a:t>
            </a:r>
            <a:r>
              <a:rPr lang="en-US" altLang="zh-TW" b="1" dirty="0">
                <a:solidFill>
                  <a:srgbClr val="000000"/>
                </a:solidFill>
                <a:latin typeface="微軟正黑體" panose="020B0604030504040204" pitchFamily="34" charset="-120"/>
                <a:ea typeface="微軟正黑體" panose="020B0604030504040204" pitchFamily="34" charset="-120"/>
              </a:rPr>
              <a:t>, 2020/12~ </a:t>
            </a:r>
            <a:endParaRPr lang="zh-TW" altLang="en-US" b="1" dirty="0">
              <a:solidFill>
                <a:srgbClr val="000000"/>
              </a:solidFill>
              <a:latin typeface="微軟正黑體" panose="020B0604030504040204" pitchFamily="34" charset="-120"/>
              <a:ea typeface="微軟正黑體" panose="020B0604030504040204" pitchFamily="34" charset="-120"/>
            </a:endParaRPr>
          </a:p>
          <a:p>
            <a:pPr>
              <a:lnSpc>
                <a:spcPts val="2400"/>
              </a:lnSpc>
            </a:pPr>
            <a:r>
              <a:rPr lang="en-US" altLang="zh-TW" sz="1600" b="1" dirty="0">
                <a:solidFill>
                  <a:schemeClr val="accent4"/>
                </a:solidFill>
                <a:latin typeface="微軟正黑體" panose="020B0604030504040204" pitchFamily="34" charset="-120"/>
                <a:ea typeface="微軟正黑體" panose="020B0604030504040204" pitchFamily="34" charset="-120"/>
              </a:rPr>
              <a:t>Data science engineer</a:t>
            </a:r>
            <a:r>
              <a:rPr lang="en-US" altLang="zh-TW" sz="1600" b="1" dirty="0">
                <a:solidFill>
                  <a:srgbClr val="000000"/>
                </a:solidFill>
                <a:latin typeface="微軟正黑體" panose="020B0604030504040204" pitchFamily="34" charset="-120"/>
                <a:ea typeface="微軟正黑體" panose="020B0604030504040204" pitchFamily="34" charset="-120"/>
              </a:rPr>
              <a:t> </a:t>
            </a:r>
            <a:endParaRPr lang="zh-TW" altLang="en-US" sz="1600" b="1" dirty="0">
              <a:solidFill>
                <a:srgbClr val="000000"/>
              </a:solidFill>
              <a:latin typeface="微軟正黑體" panose="020B0604030504040204" pitchFamily="34" charset="-120"/>
              <a:ea typeface="微軟正黑體" panose="020B0604030504040204" pitchFamily="34" charset="-120"/>
            </a:endParaRPr>
          </a:p>
          <a:p>
            <a:pPr>
              <a:lnSpc>
                <a:spcPts val="2400"/>
              </a:lnSpc>
              <a:buFont typeface="Arial" panose="020B0604020202020204" pitchFamily="34" charset="0"/>
              <a:buChar char="•"/>
            </a:pPr>
            <a:r>
              <a:rPr lang="zh-TW" altLang="en-US" sz="1600" b="1" dirty="0">
                <a:solidFill>
                  <a:srgbClr val="000000"/>
                </a:solidFill>
                <a:latin typeface="微軟正黑體" panose="020B0604030504040204" pitchFamily="34" charset="-120"/>
                <a:ea typeface="微軟正黑體" panose="020B0604030504040204" pitchFamily="34" charset="-120"/>
              </a:rPr>
              <a:t>建立東南亞房地產預測模型</a:t>
            </a:r>
          </a:p>
          <a:p>
            <a:pPr>
              <a:lnSpc>
                <a:spcPts val="2400"/>
              </a:lnSpc>
              <a:buFont typeface="Arial" panose="020B0604020202020204" pitchFamily="34" charset="0"/>
              <a:buChar char="•"/>
            </a:pPr>
            <a:r>
              <a:rPr lang="zh-TW" altLang="en-US" sz="1600" b="1" dirty="0">
                <a:solidFill>
                  <a:srgbClr val="000000"/>
                </a:solidFill>
                <a:latin typeface="微軟正黑體" panose="020B0604030504040204" pitchFamily="34" charset="-120"/>
                <a:ea typeface="微軟正黑體" panose="020B0604030504040204" pitchFamily="34" charset="-120"/>
              </a:rPr>
              <a:t>協助建立前端網站內容</a:t>
            </a:r>
          </a:p>
        </p:txBody>
      </p:sp>
      <p:sp>
        <p:nvSpPr>
          <p:cNvPr id="14" name="矩形 13"/>
          <p:cNvSpPr/>
          <p:nvPr/>
        </p:nvSpPr>
        <p:spPr>
          <a:xfrm>
            <a:off x="84582" y="3651870"/>
            <a:ext cx="9311954" cy="1323439"/>
          </a:xfrm>
          <a:prstGeom prst="rect">
            <a:avLst/>
          </a:prstGeom>
        </p:spPr>
        <p:txBody>
          <a:bodyPr wrap="square">
            <a:spAutoFit/>
          </a:bodyPr>
          <a:lstStyle/>
          <a:p>
            <a:pPr>
              <a:lnSpc>
                <a:spcPts val="2400"/>
              </a:lnSpc>
            </a:pPr>
            <a:r>
              <a:rPr lang="zh-TW" altLang="en-US" sz="2000" b="1" dirty="0">
                <a:solidFill>
                  <a:schemeClr val="accent5"/>
                </a:solidFill>
                <a:latin typeface="微軟正黑體" panose="020B0604030504040204" pitchFamily="34" charset="-120"/>
                <a:ea typeface="微軟正黑體" panose="020B0604030504040204" pitchFamily="34" charset="-120"/>
              </a:rPr>
              <a:t>國泰人壽 商業智能科</a:t>
            </a:r>
            <a:r>
              <a:rPr lang="en-US" altLang="zh-TW" b="1" dirty="0">
                <a:solidFill>
                  <a:schemeClr val="accent5"/>
                </a:solidFill>
                <a:latin typeface="微軟正黑體" panose="020B0604030504040204" pitchFamily="34" charset="-120"/>
                <a:ea typeface="微軟正黑體" panose="020B0604030504040204" pitchFamily="34" charset="-120"/>
              </a:rPr>
              <a:t>,</a:t>
            </a:r>
            <a:r>
              <a:rPr lang="zh-TW" altLang="en-US" b="1" dirty="0">
                <a:solidFill>
                  <a:schemeClr val="accent5"/>
                </a:solidFill>
                <a:latin typeface="微軟正黑體" panose="020B0604030504040204" pitchFamily="34" charset="-120"/>
                <a:ea typeface="微軟正黑體" panose="020B0604030504040204" pitchFamily="34" charset="-120"/>
              </a:rPr>
              <a:t> </a:t>
            </a:r>
            <a:r>
              <a:rPr lang="en-US" altLang="zh-TW" b="1" dirty="0">
                <a:solidFill>
                  <a:schemeClr val="accent5"/>
                </a:solidFill>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2019/09 ~ 2020/01</a:t>
            </a:r>
            <a:endParaRPr lang="zh-TW" altLang="en-US" b="1" dirty="0">
              <a:latin typeface="微軟正黑體" panose="020B0604030504040204" pitchFamily="34" charset="-120"/>
              <a:ea typeface="微軟正黑體" panose="020B0604030504040204" pitchFamily="34" charset="-120"/>
            </a:endParaRPr>
          </a:p>
          <a:p>
            <a:pPr>
              <a:lnSpc>
                <a:spcPts val="2400"/>
              </a:lnSpc>
            </a:pPr>
            <a:r>
              <a:rPr lang="en-US" altLang="zh-TW" sz="1600" b="1" dirty="0">
                <a:solidFill>
                  <a:schemeClr val="accent4"/>
                </a:solidFill>
                <a:latin typeface="微軟正黑體" panose="020B0604030504040204" pitchFamily="34" charset="-120"/>
                <a:ea typeface="微軟正黑體" panose="020B0604030504040204" pitchFamily="34" charset="-120"/>
              </a:rPr>
              <a:t>CIP (</a:t>
            </a:r>
            <a:r>
              <a:rPr lang="zh-TW" altLang="en-US" sz="1600" b="1" dirty="0">
                <a:solidFill>
                  <a:schemeClr val="accent4"/>
                </a:solidFill>
                <a:latin typeface="微軟正黑體" panose="020B0604030504040204" pitchFamily="34" charset="-120"/>
                <a:ea typeface="微軟正黑體" panose="020B0604030504040204" pitchFamily="34" charset="-120"/>
              </a:rPr>
              <a:t>商業分析師</a:t>
            </a:r>
            <a:r>
              <a:rPr lang="en-US" altLang="zh-TW" sz="1600" b="1" dirty="0">
                <a:solidFill>
                  <a:schemeClr val="accent4"/>
                </a:solidFill>
                <a:latin typeface="微軟正黑體" panose="020B0604030504040204" pitchFamily="34" charset="-120"/>
                <a:ea typeface="微軟正黑體" panose="020B0604030504040204" pitchFamily="34" charset="-120"/>
              </a:rPr>
              <a:t>)</a:t>
            </a:r>
            <a:endParaRPr lang="zh-TW" altLang="en-US" sz="1600" b="1" dirty="0">
              <a:solidFill>
                <a:schemeClr val="accent4"/>
              </a:solidFill>
              <a:latin typeface="微軟正黑體" panose="020B0604030504040204" pitchFamily="34" charset="-120"/>
              <a:ea typeface="微軟正黑體" panose="020B0604030504040204" pitchFamily="34" charset="-120"/>
            </a:endParaRPr>
          </a:p>
          <a:p>
            <a:pPr>
              <a:lnSpc>
                <a:spcPts val="2400"/>
              </a:lnSpc>
              <a:buFont typeface="Arial" panose="020B0604020202020204" pitchFamily="34" charset="0"/>
              <a:buChar char="•"/>
            </a:pPr>
            <a:r>
              <a:rPr lang="zh-TW" altLang="en-US" sz="1600" b="1" dirty="0">
                <a:solidFill>
                  <a:srgbClr val="000000"/>
                </a:solidFill>
                <a:latin typeface="微軟正黑體" panose="020B0604030504040204" pitchFamily="34" charset="-120"/>
                <a:ea typeface="微軟正黑體" panose="020B0604030504040204" pitchFamily="34" charset="-120"/>
              </a:rPr>
              <a:t>建立第三代房產鑑估模型：優化了原先模型，讓各地區</a:t>
            </a:r>
            <a:r>
              <a:rPr lang="en-US" altLang="zh-TW" sz="1600" b="1" dirty="0">
                <a:solidFill>
                  <a:srgbClr val="000000"/>
                </a:solidFill>
                <a:latin typeface="微軟正黑體" panose="020B0604030504040204" pitchFamily="34" charset="-120"/>
                <a:ea typeface="微軟正黑體" panose="020B0604030504040204" pitchFamily="34" charset="-120"/>
              </a:rPr>
              <a:t>10%</a:t>
            </a:r>
            <a:r>
              <a:rPr lang="zh-TW" altLang="en-US" sz="1600" b="1" dirty="0">
                <a:solidFill>
                  <a:srgbClr val="000000"/>
                </a:solidFill>
                <a:latin typeface="微軟正黑體" panose="020B0604030504040204" pitchFamily="34" charset="-120"/>
                <a:ea typeface="微軟正黑體" panose="020B0604030504040204" pitchFamily="34" charset="-120"/>
              </a:rPr>
              <a:t>價格誤差預測上，</a:t>
            </a:r>
            <a:r>
              <a:rPr lang="zh-TW" altLang="en-US" sz="1600" b="1" dirty="0">
                <a:solidFill>
                  <a:srgbClr val="FF0000"/>
                </a:solidFill>
                <a:latin typeface="微軟正黑體" panose="020B0604030504040204" pitchFamily="34" charset="-120"/>
                <a:ea typeface="微軟正黑體" panose="020B0604030504040204" pitchFamily="34" charset="-120"/>
              </a:rPr>
              <a:t>準度提升約</a:t>
            </a:r>
            <a:r>
              <a:rPr lang="en-US" altLang="zh-TW" sz="1600" b="1" dirty="0">
                <a:solidFill>
                  <a:srgbClr val="FF0000"/>
                </a:solidFill>
                <a:latin typeface="微軟正黑體" panose="020B0604030504040204" pitchFamily="34" charset="-120"/>
                <a:ea typeface="微軟正黑體" panose="020B0604030504040204" pitchFamily="34" charset="-120"/>
              </a:rPr>
              <a:t>10%</a:t>
            </a:r>
          </a:p>
          <a:p>
            <a:pPr>
              <a:lnSpc>
                <a:spcPts val="2400"/>
              </a:lnSpc>
              <a:buFont typeface="Arial" panose="020B0604020202020204" pitchFamily="34" charset="0"/>
              <a:buChar char="•"/>
            </a:pPr>
            <a:r>
              <a:rPr lang="zh-TW" altLang="en-US" sz="1600" b="1" dirty="0">
                <a:solidFill>
                  <a:srgbClr val="000000"/>
                </a:solidFill>
                <a:latin typeface="微軟正黑體" panose="020B0604030504040204" pitchFamily="34" charset="-120"/>
                <a:ea typeface="微軟正黑體" panose="020B0604030504040204" pitchFamily="34" charset="-120"/>
              </a:rPr>
              <a:t>協助建立第二代直效分析模型：優化且更換演算法後，讓潛在保險客戶預測上，</a:t>
            </a:r>
            <a:r>
              <a:rPr lang="en-US" altLang="zh-TW" sz="1600" b="1" dirty="0">
                <a:solidFill>
                  <a:srgbClr val="FF0000"/>
                </a:solidFill>
                <a:latin typeface="微軟正黑體" panose="020B0604030504040204" pitchFamily="34" charset="-120"/>
                <a:ea typeface="微軟正黑體" panose="020B0604030504040204" pitchFamily="34" charset="-120"/>
              </a:rPr>
              <a:t>Leaf</a:t>
            </a:r>
            <a:r>
              <a:rPr lang="zh-TW" altLang="en-US" sz="1600" b="1" dirty="0">
                <a:solidFill>
                  <a:srgbClr val="FF0000"/>
                </a:solidFill>
                <a:latin typeface="微軟正黑體" panose="020B0604030504040204" pitchFamily="34" charset="-120"/>
                <a:ea typeface="微軟正黑體" panose="020B0604030504040204" pitchFamily="34" charset="-120"/>
              </a:rPr>
              <a:t>值提升約</a:t>
            </a:r>
            <a:r>
              <a:rPr lang="en-US" altLang="zh-TW" sz="1600" b="1" dirty="0">
                <a:solidFill>
                  <a:srgbClr val="FF0000"/>
                </a:solidFill>
                <a:latin typeface="微軟正黑體" panose="020B0604030504040204" pitchFamily="34" charset="-120"/>
                <a:ea typeface="微軟正黑體" panose="020B0604030504040204" pitchFamily="34" charset="-120"/>
              </a:rPr>
              <a:t>1.7</a:t>
            </a:r>
            <a:r>
              <a:rPr lang="zh-TW" altLang="en-US" sz="1600" b="1" dirty="0">
                <a:solidFill>
                  <a:srgbClr val="FF0000"/>
                </a:solidFill>
                <a:latin typeface="微軟正黑體" panose="020B0604030504040204" pitchFamily="34" charset="-120"/>
                <a:ea typeface="微軟正黑體" panose="020B0604030504040204" pitchFamily="34" charset="-120"/>
              </a:rPr>
              <a:t>倍</a:t>
            </a:r>
          </a:p>
        </p:txBody>
      </p:sp>
      <p:sp>
        <p:nvSpPr>
          <p:cNvPr id="15" name="文字方塊 14"/>
          <p:cNvSpPr txBox="1"/>
          <p:nvPr/>
        </p:nvSpPr>
        <p:spPr>
          <a:xfrm>
            <a:off x="84582" y="1749331"/>
            <a:ext cx="2926163" cy="369332"/>
          </a:xfrm>
          <a:prstGeom prst="rect">
            <a:avLst/>
          </a:prstGeom>
          <a:noFill/>
        </p:spPr>
        <p:txBody>
          <a:bodyPr wrap="square" rtlCol="0">
            <a:spAutoFit/>
          </a:bodyPr>
          <a:lstStyle/>
          <a:p>
            <a:r>
              <a:rPr lang="en-US" altLang="zh-TW" b="1" dirty="0">
                <a:solidFill>
                  <a:schemeClr val="accent4"/>
                </a:solidFill>
              </a:rPr>
              <a:t>Working Experience</a:t>
            </a:r>
            <a:endParaRPr lang="en-US" altLang="zh-TW" dirty="0">
              <a:solidFill>
                <a:schemeClr val="accent4"/>
              </a:solidFill>
            </a:endParaRPr>
          </a:p>
        </p:txBody>
      </p:sp>
      <p:cxnSp>
        <p:nvCxnSpPr>
          <p:cNvPr id="18" name="直線接點 17"/>
          <p:cNvCxnSpPr/>
          <p:nvPr/>
        </p:nvCxnSpPr>
        <p:spPr>
          <a:xfrm>
            <a:off x="0" y="2145387"/>
            <a:ext cx="52635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0" y="3507854"/>
            <a:ext cx="5263531"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259760"/>
      </p:ext>
    </p:extLst>
  </p:cSld>
  <p:clrMapOvr>
    <a:masterClrMapping/>
  </p:clrMapOvr>
  <mc:AlternateContent xmlns:mc="http://schemas.openxmlformats.org/markup-compatibility/2006" xmlns:p14="http://schemas.microsoft.com/office/powerpoint/2010/main">
    <mc:Choice Requires="p14">
      <p:transition spd="slow" p14:dur="2000" advClick="0">
        <p:cut/>
      </p:transition>
    </mc:Choice>
    <mc:Fallback xmlns="">
      <p:transition spd="slow" advClick="0">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71CDD3F-BF6E-4F45-9A8E-F1464F4FB62F}"/>
              </a:ext>
            </a:extLst>
          </p:cNvPr>
          <p:cNvSpPr/>
          <p:nvPr/>
        </p:nvSpPr>
        <p:spPr>
          <a:xfrm>
            <a:off x="4954587" y="1808397"/>
            <a:ext cx="4644570" cy="584775"/>
          </a:xfrm>
          <a:prstGeom prst="rect">
            <a:avLst/>
          </a:prstGeom>
        </p:spPr>
        <p:txBody>
          <a:bodyPr wrap="square">
            <a:spAutoFit/>
          </a:bodyPr>
          <a:lstStyle/>
          <a:p>
            <a:r>
              <a:rPr lang="zh-TW" altLang="en-US" sz="3200" b="1" dirty="0">
                <a:solidFill>
                  <a:srgbClr val="49BAAF"/>
                </a:solidFill>
              </a:rPr>
              <a:t>專案介紹</a:t>
            </a:r>
            <a:endParaRPr lang="zh-CN" altLang="en-US" sz="3200" b="1" dirty="0">
              <a:solidFill>
                <a:srgbClr val="49BAAF"/>
              </a:solidFill>
            </a:endParaRPr>
          </a:p>
        </p:txBody>
      </p:sp>
      <p:grpSp>
        <p:nvGrpSpPr>
          <p:cNvPr id="10" name="组合 9">
            <a:extLst>
              <a:ext uri="{FF2B5EF4-FFF2-40B4-BE49-F238E27FC236}">
                <a16:creationId xmlns:a16="http://schemas.microsoft.com/office/drawing/2014/main" id="{A32C8500-0098-4862-A12D-910B06CB95A5}"/>
              </a:ext>
            </a:extLst>
          </p:cNvPr>
          <p:cNvGrpSpPr/>
          <p:nvPr/>
        </p:nvGrpSpPr>
        <p:grpSpPr>
          <a:xfrm>
            <a:off x="827088" y="11113"/>
            <a:ext cx="3898900" cy="5143501"/>
            <a:chOff x="827088" y="11113"/>
            <a:chExt cx="3898900" cy="5143501"/>
          </a:xfrm>
        </p:grpSpPr>
        <p:sp>
          <p:nvSpPr>
            <p:cNvPr id="12" name="AutoShape 50">
              <a:extLst>
                <a:ext uri="{FF2B5EF4-FFF2-40B4-BE49-F238E27FC236}">
                  <a16:creationId xmlns:a16="http://schemas.microsoft.com/office/drawing/2014/main" id="{2CCA4CFE-1BD8-46C4-B5F0-B5C5001E08E6}"/>
                </a:ext>
              </a:extLst>
            </p:cNvPr>
            <p:cNvSpPr>
              <a:spLocks noChangeAspect="1" noChangeArrowheads="1" noTextEdit="1"/>
            </p:cNvSpPr>
            <p:nvPr/>
          </p:nvSpPr>
          <p:spPr bwMode="auto">
            <a:xfrm>
              <a:off x="827088" y="11113"/>
              <a:ext cx="38989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52">
              <a:extLst>
                <a:ext uri="{FF2B5EF4-FFF2-40B4-BE49-F238E27FC236}">
                  <a16:creationId xmlns:a16="http://schemas.microsoft.com/office/drawing/2014/main" id="{3ED87EE9-7778-4D00-B87D-3F54F2190A05}"/>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53">
              <a:extLst>
                <a:ext uri="{FF2B5EF4-FFF2-40B4-BE49-F238E27FC236}">
                  <a16:creationId xmlns:a16="http://schemas.microsoft.com/office/drawing/2014/main" id="{741B3C95-0665-497C-8136-E916CDE4BF65}"/>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54">
              <a:extLst>
                <a:ext uri="{FF2B5EF4-FFF2-40B4-BE49-F238E27FC236}">
                  <a16:creationId xmlns:a16="http://schemas.microsoft.com/office/drawing/2014/main" id="{7AF005AE-14B7-444A-83D0-80B54F6D308A}"/>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55">
              <a:extLst>
                <a:ext uri="{FF2B5EF4-FFF2-40B4-BE49-F238E27FC236}">
                  <a16:creationId xmlns:a16="http://schemas.microsoft.com/office/drawing/2014/main" id="{67CE1111-B3C8-418A-B8C7-A63F28E4E92B}"/>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6">
              <a:extLst>
                <a:ext uri="{FF2B5EF4-FFF2-40B4-BE49-F238E27FC236}">
                  <a16:creationId xmlns:a16="http://schemas.microsoft.com/office/drawing/2014/main" id="{B722BB6B-98D8-4A8B-8B4C-58F9B59F870D}"/>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7">
              <a:extLst>
                <a:ext uri="{FF2B5EF4-FFF2-40B4-BE49-F238E27FC236}">
                  <a16:creationId xmlns:a16="http://schemas.microsoft.com/office/drawing/2014/main" id="{0C15C123-F8A1-4B7D-B5E8-C2F82003BE75}"/>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8">
              <a:extLst>
                <a:ext uri="{FF2B5EF4-FFF2-40B4-BE49-F238E27FC236}">
                  <a16:creationId xmlns:a16="http://schemas.microsoft.com/office/drawing/2014/main" id="{2CD5E108-7298-496A-BE50-A2B61AE016CC}"/>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9">
              <a:extLst>
                <a:ext uri="{FF2B5EF4-FFF2-40B4-BE49-F238E27FC236}">
                  <a16:creationId xmlns:a16="http://schemas.microsoft.com/office/drawing/2014/main" id="{FACF9328-F4FB-4C73-B8ED-FACD1A0892E7}"/>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0">
              <a:extLst>
                <a:ext uri="{FF2B5EF4-FFF2-40B4-BE49-F238E27FC236}">
                  <a16:creationId xmlns:a16="http://schemas.microsoft.com/office/drawing/2014/main" id="{78FD87C5-D004-4F53-AD8E-F77CEC1A946F}"/>
                </a:ext>
              </a:extLst>
            </p:cNvPr>
            <p:cNvSpPr>
              <a:spLocks/>
            </p:cNvSpPr>
            <p:nvPr/>
          </p:nvSpPr>
          <p:spPr bwMode="auto">
            <a:xfrm>
              <a:off x="2011363" y="3421063"/>
              <a:ext cx="646113" cy="646113"/>
            </a:xfrm>
            <a:custGeom>
              <a:avLst/>
              <a:gdLst>
                <a:gd name="T0" fmla="*/ 407 w 407"/>
                <a:gd name="T1" fmla="*/ 203 h 407"/>
                <a:gd name="T2" fmla="*/ 203 w 407"/>
                <a:gd name="T3" fmla="*/ 407 h 407"/>
                <a:gd name="T4" fmla="*/ 0 w 407"/>
                <a:gd name="T5" fmla="*/ 203 h 407"/>
                <a:gd name="T6" fmla="*/ 203 w 407"/>
                <a:gd name="T7" fmla="*/ 0 h 407"/>
                <a:gd name="T8" fmla="*/ 407 w 407"/>
                <a:gd name="T9" fmla="*/ 203 h 407"/>
              </a:gdLst>
              <a:ahLst/>
              <a:cxnLst>
                <a:cxn ang="0">
                  <a:pos x="T0" y="T1"/>
                </a:cxn>
                <a:cxn ang="0">
                  <a:pos x="T2" y="T3"/>
                </a:cxn>
                <a:cxn ang="0">
                  <a:pos x="T4" y="T5"/>
                </a:cxn>
                <a:cxn ang="0">
                  <a:pos x="T6" y="T7"/>
                </a:cxn>
                <a:cxn ang="0">
                  <a:pos x="T8" y="T9"/>
                </a:cxn>
              </a:cxnLst>
              <a:rect l="0" t="0" r="r" b="b"/>
              <a:pathLst>
                <a:path w="407" h="407">
                  <a:moveTo>
                    <a:pt x="407" y="203"/>
                  </a:moveTo>
                  <a:lnTo>
                    <a:pt x="203" y="407"/>
                  </a:lnTo>
                  <a:lnTo>
                    <a:pt x="0" y="203"/>
                  </a:lnTo>
                  <a:lnTo>
                    <a:pt x="203" y="0"/>
                  </a:lnTo>
                  <a:lnTo>
                    <a:pt x="407"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1">
              <a:extLst>
                <a:ext uri="{FF2B5EF4-FFF2-40B4-BE49-F238E27FC236}">
                  <a16:creationId xmlns:a16="http://schemas.microsoft.com/office/drawing/2014/main" id="{6AAAD3EA-E10E-4F2B-AA1E-CA49A532EC2E}"/>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close/>
                  <a:moveTo>
                    <a:pt x="478" y="0"/>
                  </a:moveTo>
                  <a:lnTo>
                    <a:pt x="469" y="0"/>
                  </a:lnTo>
                  <a:lnTo>
                    <a:pt x="52" y="417"/>
                  </a:lnTo>
                  <a:lnTo>
                    <a:pt x="56" y="421"/>
                  </a:lnTo>
                  <a:lnTo>
                    <a:pt x="478"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2">
              <a:extLst>
                <a:ext uri="{FF2B5EF4-FFF2-40B4-BE49-F238E27FC236}">
                  <a16:creationId xmlns:a16="http://schemas.microsoft.com/office/drawing/2014/main" id="{181733EE-B5C9-4F2E-95E7-06D6801A5EE3}"/>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moveTo>
                    <a:pt x="478" y="0"/>
                  </a:moveTo>
                  <a:lnTo>
                    <a:pt x="469" y="0"/>
                  </a:lnTo>
                  <a:lnTo>
                    <a:pt x="52" y="417"/>
                  </a:lnTo>
                  <a:lnTo>
                    <a:pt x="56" y="421"/>
                  </a:lnTo>
                  <a:lnTo>
                    <a:pt x="4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3">
              <a:extLst>
                <a:ext uri="{FF2B5EF4-FFF2-40B4-BE49-F238E27FC236}">
                  <a16:creationId xmlns:a16="http://schemas.microsoft.com/office/drawing/2014/main" id="{51BA7A0C-FF64-493E-B65F-96FB62A8618B}"/>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4">
              <a:extLst>
                <a:ext uri="{FF2B5EF4-FFF2-40B4-BE49-F238E27FC236}">
                  <a16:creationId xmlns:a16="http://schemas.microsoft.com/office/drawing/2014/main" id="{1025DC0A-49AF-4CBF-B59E-34B728414BAC}"/>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5">
              <a:extLst>
                <a:ext uri="{FF2B5EF4-FFF2-40B4-BE49-F238E27FC236}">
                  <a16:creationId xmlns:a16="http://schemas.microsoft.com/office/drawing/2014/main" id="{85322CF2-02B4-4348-A054-65926480C50A}"/>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close/>
                  <a:moveTo>
                    <a:pt x="518" y="518"/>
                  </a:moveTo>
                  <a:lnTo>
                    <a:pt x="513" y="523"/>
                  </a:lnTo>
                  <a:lnTo>
                    <a:pt x="597" y="606"/>
                  </a:lnTo>
                  <a:lnTo>
                    <a:pt x="602" y="602"/>
                  </a:lnTo>
                  <a:lnTo>
                    <a:pt x="518" y="518"/>
                  </a:lnTo>
                  <a:close/>
                  <a:moveTo>
                    <a:pt x="0" y="0"/>
                  </a:moveTo>
                  <a:lnTo>
                    <a:pt x="0" y="0"/>
                  </a:lnTo>
                  <a:lnTo>
                    <a:pt x="0" y="9"/>
                  </a:lnTo>
                  <a:lnTo>
                    <a:pt x="0" y="9"/>
                  </a:lnTo>
                  <a:lnTo>
                    <a:pt x="211" y="219"/>
                  </a:lnTo>
                  <a:lnTo>
                    <a:pt x="215" y="215"/>
                  </a:lnTo>
                  <a:lnTo>
                    <a:pt x="3" y="2"/>
                  </a:lnTo>
                  <a:lnTo>
                    <a:pt x="0"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6">
              <a:extLst>
                <a:ext uri="{FF2B5EF4-FFF2-40B4-BE49-F238E27FC236}">
                  <a16:creationId xmlns:a16="http://schemas.microsoft.com/office/drawing/2014/main" id="{10B0C4F9-AD9F-4B73-A3AE-277608EE010E}"/>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moveTo>
                    <a:pt x="518" y="518"/>
                  </a:moveTo>
                  <a:lnTo>
                    <a:pt x="513" y="523"/>
                  </a:lnTo>
                  <a:lnTo>
                    <a:pt x="597" y="606"/>
                  </a:lnTo>
                  <a:lnTo>
                    <a:pt x="602" y="602"/>
                  </a:lnTo>
                  <a:lnTo>
                    <a:pt x="518" y="518"/>
                  </a:lnTo>
                  <a:moveTo>
                    <a:pt x="0" y="0"/>
                  </a:moveTo>
                  <a:lnTo>
                    <a:pt x="0" y="0"/>
                  </a:lnTo>
                  <a:lnTo>
                    <a:pt x="0" y="9"/>
                  </a:lnTo>
                  <a:lnTo>
                    <a:pt x="0" y="9"/>
                  </a:lnTo>
                  <a:lnTo>
                    <a:pt x="211" y="219"/>
                  </a:lnTo>
                  <a:lnTo>
                    <a:pt x="215" y="215"/>
                  </a:ln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67">
              <a:extLst>
                <a:ext uri="{FF2B5EF4-FFF2-40B4-BE49-F238E27FC236}">
                  <a16:creationId xmlns:a16="http://schemas.microsoft.com/office/drawing/2014/main" id="{9FA128D6-57BD-48C3-A587-A47722B008EC}"/>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close/>
                </a:path>
              </a:pathLst>
            </a:custGeom>
            <a:solidFill>
              <a:srgbClr val="0080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68">
              <a:extLst>
                <a:ext uri="{FF2B5EF4-FFF2-40B4-BE49-F238E27FC236}">
                  <a16:creationId xmlns:a16="http://schemas.microsoft.com/office/drawing/2014/main" id="{DED9D9A2-8A6A-4ED5-B87C-AF16FF76CEFE}"/>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9">
              <a:extLst>
                <a:ext uri="{FF2B5EF4-FFF2-40B4-BE49-F238E27FC236}">
                  <a16:creationId xmlns:a16="http://schemas.microsoft.com/office/drawing/2014/main" id="{5C406597-CAF3-4D2A-945D-34C55BB7E453}"/>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70">
              <a:extLst>
                <a:ext uri="{FF2B5EF4-FFF2-40B4-BE49-F238E27FC236}">
                  <a16:creationId xmlns:a16="http://schemas.microsoft.com/office/drawing/2014/main" id="{8DCE37B1-D7DE-414A-A77C-98FAC76AF4AA}"/>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71">
              <a:extLst>
                <a:ext uri="{FF2B5EF4-FFF2-40B4-BE49-F238E27FC236}">
                  <a16:creationId xmlns:a16="http://schemas.microsoft.com/office/drawing/2014/main" id="{9F8B3607-F78C-49B3-8F74-2B8252E2D635}"/>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close/>
                </a:path>
              </a:pathLst>
            </a:custGeom>
            <a:solidFill>
              <a:srgbClr val="009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72">
              <a:extLst>
                <a:ext uri="{FF2B5EF4-FFF2-40B4-BE49-F238E27FC236}">
                  <a16:creationId xmlns:a16="http://schemas.microsoft.com/office/drawing/2014/main" id="{FACAA948-D165-4948-830D-9C212913A036}"/>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73">
              <a:extLst>
                <a:ext uri="{FF2B5EF4-FFF2-40B4-BE49-F238E27FC236}">
                  <a16:creationId xmlns:a16="http://schemas.microsoft.com/office/drawing/2014/main" id="{CD66A8E4-F0F9-40AF-BE9F-191E0B999134}"/>
                </a:ext>
              </a:extLst>
            </p:cNvPr>
            <p:cNvSpPr>
              <a:spLocks/>
            </p:cNvSpPr>
            <p:nvPr/>
          </p:nvSpPr>
          <p:spPr bwMode="auto">
            <a:xfrm>
              <a:off x="1492251" y="846138"/>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4">
              <a:extLst>
                <a:ext uri="{FF2B5EF4-FFF2-40B4-BE49-F238E27FC236}">
                  <a16:creationId xmlns:a16="http://schemas.microsoft.com/office/drawing/2014/main" id="{2581CD58-F80B-42DB-9455-CF0BF21DF749}"/>
                </a:ext>
              </a:extLst>
            </p:cNvPr>
            <p:cNvSpPr>
              <a:spLocks/>
            </p:cNvSpPr>
            <p:nvPr/>
          </p:nvSpPr>
          <p:spPr bwMode="auto">
            <a:xfrm>
              <a:off x="3478213" y="2135188"/>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74">
              <a:extLst>
                <a:ext uri="{FF2B5EF4-FFF2-40B4-BE49-F238E27FC236}">
                  <a16:creationId xmlns:a16="http://schemas.microsoft.com/office/drawing/2014/main" id="{2A0D1CB7-9648-483A-8C35-AC9E17C36443}"/>
                </a:ext>
              </a:extLst>
            </p:cNvPr>
            <p:cNvSpPr>
              <a:spLocks/>
            </p:cNvSpPr>
            <p:nvPr/>
          </p:nvSpPr>
          <p:spPr bwMode="auto">
            <a:xfrm>
              <a:off x="988214" y="2949729"/>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74">
              <a:extLst>
                <a:ext uri="{FF2B5EF4-FFF2-40B4-BE49-F238E27FC236}">
                  <a16:creationId xmlns:a16="http://schemas.microsoft.com/office/drawing/2014/main" id="{ADADE3FB-D4A1-4938-8E15-39C1A1DAB036}"/>
                </a:ext>
              </a:extLst>
            </p:cNvPr>
            <p:cNvSpPr>
              <a:spLocks/>
            </p:cNvSpPr>
            <p:nvPr/>
          </p:nvSpPr>
          <p:spPr bwMode="auto">
            <a:xfrm>
              <a:off x="2455941" y="4322835"/>
              <a:ext cx="466336" cy="465617"/>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00647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矩形 41">
              <a:extLst>
                <a:ext uri="{FF2B5EF4-FFF2-40B4-BE49-F238E27FC236}">
                  <a16:creationId xmlns:a16="http://schemas.microsoft.com/office/drawing/2014/main" id="{A59851F2-2873-4779-8C8E-10E1BD38C570}"/>
                </a:ext>
              </a:extLst>
            </p:cNvPr>
            <p:cNvSpPr/>
            <p:nvPr/>
          </p:nvSpPr>
          <p:spPr>
            <a:xfrm>
              <a:off x="2318871" y="1500308"/>
              <a:ext cx="1079967" cy="1107996"/>
            </a:xfrm>
            <a:prstGeom prst="rect">
              <a:avLst/>
            </a:prstGeom>
          </p:spPr>
          <p:txBody>
            <a:bodyPr wrap="square">
              <a:spAutoFit/>
            </a:bodyPr>
            <a:lstStyle/>
            <a:p>
              <a:pPr fontAlgn="auto">
                <a:spcBef>
                  <a:spcPts val="0"/>
                </a:spcBef>
                <a:spcAft>
                  <a:spcPts val="0"/>
                </a:spcAft>
                <a:defRPr/>
              </a:pPr>
              <a:r>
                <a:rPr lang="en-US" altLang="zh-CN" sz="6600" spc="300" dirty="0">
                  <a:latin typeface="Agency FB" panose="020B0503020202020204" pitchFamily="34" charset="0"/>
                  <a:ea typeface="+mn-ea"/>
                  <a:cs typeface="+mn-ea"/>
                  <a:sym typeface="+mn-lt"/>
                </a:rPr>
                <a:t>02</a:t>
              </a:r>
              <a:endParaRPr lang="zh-CN" altLang="en-US" sz="6600" spc="300" dirty="0">
                <a:latin typeface="Agency FB" panose="020B0503020202020204" pitchFamily="34" charset="0"/>
                <a:ea typeface="+mn-ea"/>
                <a:cs typeface="+mn-ea"/>
                <a:sym typeface="+mn-lt"/>
              </a:endParaRPr>
            </a:p>
          </p:txBody>
        </p:sp>
      </p:grpSp>
    </p:spTree>
    <p:extLst>
      <p:ext uri="{BB962C8B-B14F-4D97-AF65-F5344CB8AC3E}">
        <p14:creationId xmlns:p14="http://schemas.microsoft.com/office/powerpoint/2010/main" val="1519728687"/>
      </p:ext>
    </p:extLst>
  </p:cSld>
  <p:clrMapOvr>
    <a:masterClrMapping/>
  </p:clrMapOvr>
  <mc:AlternateContent xmlns:mc="http://schemas.openxmlformats.org/markup-compatibility/2006" xmlns:p14="http://schemas.microsoft.com/office/powerpoint/2010/main">
    <mc:Choice Requires="p14">
      <p:transition spd="slow" p14:dur="2000" advClick="0">
        <p:cut/>
      </p:transition>
    </mc:Choice>
    <mc:Fallback xmlns="">
      <p:transition spd="slow" advClick="0">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8" name="直線接點 377"/>
          <p:cNvCxnSpPr/>
          <p:nvPr/>
        </p:nvCxnSpPr>
        <p:spPr>
          <a:xfrm>
            <a:off x="0" y="1460573"/>
            <a:ext cx="9144000" cy="26789"/>
          </a:xfrm>
          <a:prstGeom prst="line">
            <a:avLst/>
          </a:prstGeom>
          <a:ln w="76200">
            <a:solidFill>
              <a:srgbClr val="F0F3BD"/>
            </a:solidFill>
          </a:ln>
        </p:spPr>
        <p:style>
          <a:lnRef idx="1">
            <a:schemeClr val="accent1"/>
          </a:lnRef>
          <a:fillRef idx="0">
            <a:schemeClr val="accent1"/>
          </a:fillRef>
          <a:effectRef idx="0">
            <a:schemeClr val="accent1"/>
          </a:effectRef>
          <a:fontRef idx="minor">
            <a:schemeClr val="tx1"/>
          </a:fontRef>
        </p:style>
      </p:cxnSp>
      <p:cxnSp>
        <p:nvCxnSpPr>
          <p:cNvPr id="377" name="直線接點 376"/>
          <p:cNvCxnSpPr/>
          <p:nvPr/>
        </p:nvCxnSpPr>
        <p:spPr>
          <a:xfrm>
            <a:off x="0" y="1354555"/>
            <a:ext cx="9144000" cy="26789"/>
          </a:xfrm>
          <a:prstGeom prst="line">
            <a:avLst/>
          </a:prstGeom>
          <a:ln w="76200">
            <a:solidFill>
              <a:srgbClr val="F0F3BD"/>
            </a:solidFill>
          </a:ln>
        </p:spPr>
        <p:style>
          <a:lnRef idx="1">
            <a:schemeClr val="accent1"/>
          </a:lnRef>
          <a:fillRef idx="0">
            <a:schemeClr val="accent1"/>
          </a:fillRef>
          <a:effectRef idx="0">
            <a:schemeClr val="accent1"/>
          </a:effectRef>
          <a:fontRef idx="minor">
            <a:schemeClr val="tx1"/>
          </a:fontRef>
        </p:style>
      </p:cxnSp>
      <p:sp>
        <p:nvSpPr>
          <p:cNvPr id="364" name="矩形 363"/>
          <p:cNvSpPr/>
          <p:nvPr/>
        </p:nvSpPr>
        <p:spPr>
          <a:xfrm>
            <a:off x="0" y="1702485"/>
            <a:ext cx="9144000" cy="31719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grpSp>
        <p:nvGrpSpPr>
          <p:cNvPr id="290" name="组合 7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rot="855746">
            <a:off x="835012" y="-25734"/>
            <a:ext cx="1690442" cy="1592489"/>
            <a:chOff x="4775145" y="1699971"/>
            <a:chExt cx="2397075" cy="2258178"/>
          </a:xfrm>
        </p:grpSpPr>
        <p:grpSp>
          <p:nvGrpSpPr>
            <p:cNvPr id="294" name="ïSḻiḑê">
              <a:extLst>
                <a:ext uri="{FF2B5EF4-FFF2-40B4-BE49-F238E27FC236}">
                  <a16:creationId xmlns:a16="http://schemas.microsoft.com/office/drawing/2014/main" id="{0194BFB6-4641-493D-A187-FE3827B6EEC4}"/>
                </a:ext>
              </a:extLst>
            </p:cNvPr>
            <p:cNvGrpSpPr/>
            <p:nvPr/>
          </p:nvGrpSpPr>
          <p:grpSpPr>
            <a:xfrm>
              <a:off x="4775145" y="2842501"/>
              <a:ext cx="1117440" cy="1115648"/>
              <a:chOff x="4774248" y="3173704"/>
              <a:chExt cx="1117440" cy="1115648"/>
            </a:xfrm>
          </p:grpSpPr>
          <p:grpSp>
            <p:nvGrpSpPr>
              <p:cNvPr id="340" name="îşḷiďê">
                <a:extLst>
                  <a:ext uri="{FF2B5EF4-FFF2-40B4-BE49-F238E27FC236}">
                    <a16:creationId xmlns:a16="http://schemas.microsoft.com/office/drawing/2014/main" id="{1FC9AD34-E665-4050-BE19-0EF3B940386B}"/>
                  </a:ext>
                </a:extLst>
              </p:cNvPr>
              <p:cNvGrpSpPr/>
              <p:nvPr/>
            </p:nvGrpSpPr>
            <p:grpSpPr>
              <a:xfrm>
                <a:off x="4774248" y="3173704"/>
                <a:ext cx="1117440" cy="1115648"/>
                <a:chOff x="4774248" y="3173704"/>
                <a:chExt cx="1117440" cy="1115648"/>
              </a:xfrm>
            </p:grpSpPr>
            <p:sp>
              <p:nvSpPr>
                <p:cNvPr id="342" name="íṡļîḍê">
                  <a:extLst>
                    <a:ext uri="{FF2B5EF4-FFF2-40B4-BE49-F238E27FC236}">
                      <a16:creationId xmlns:a16="http://schemas.microsoft.com/office/drawing/2014/main" id="{F4063D89-BF21-4C54-97D4-B1E2181D153A}"/>
                    </a:ext>
                  </a:extLst>
                </p:cNvPr>
                <p:cNvSpPr/>
                <p:nvPr/>
              </p:nvSpPr>
              <p:spPr bwMode="auto">
                <a:xfrm>
                  <a:off x="4774248" y="3173704"/>
                  <a:ext cx="1117440" cy="1115648"/>
                </a:xfrm>
                <a:custGeom>
                  <a:avLst/>
                  <a:gdLst>
                    <a:gd name="T0" fmla="*/ 316 w 527"/>
                    <a:gd name="T1" fmla="*/ 522 h 526"/>
                    <a:gd name="T2" fmla="*/ 330 w 527"/>
                    <a:gd name="T3" fmla="*/ 489 h 526"/>
                    <a:gd name="T4" fmla="*/ 352 w 527"/>
                    <a:gd name="T5" fmla="*/ 471 h 526"/>
                    <a:gd name="T6" fmla="*/ 396 w 527"/>
                    <a:gd name="T7" fmla="*/ 470 h 526"/>
                    <a:gd name="T8" fmla="*/ 442 w 527"/>
                    <a:gd name="T9" fmla="*/ 451 h 526"/>
                    <a:gd name="T10" fmla="*/ 447 w 527"/>
                    <a:gd name="T11" fmla="*/ 396 h 526"/>
                    <a:gd name="T12" fmla="*/ 465 w 527"/>
                    <a:gd name="T13" fmla="*/ 376 h 526"/>
                    <a:gd name="T14" fmla="*/ 505 w 527"/>
                    <a:gd name="T15" fmla="*/ 370 h 526"/>
                    <a:gd name="T16" fmla="*/ 514 w 527"/>
                    <a:gd name="T17" fmla="*/ 346 h 526"/>
                    <a:gd name="T18" fmla="*/ 486 w 527"/>
                    <a:gd name="T19" fmla="*/ 304 h 526"/>
                    <a:gd name="T20" fmla="*/ 490 w 527"/>
                    <a:gd name="T21" fmla="*/ 267 h 526"/>
                    <a:gd name="T22" fmla="*/ 526 w 527"/>
                    <a:gd name="T23" fmla="*/ 231 h 526"/>
                    <a:gd name="T24" fmla="*/ 516 w 527"/>
                    <a:gd name="T25" fmla="*/ 202 h 526"/>
                    <a:gd name="T26" fmla="*/ 478 w 527"/>
                    <a:gd name="T27" fmla="*/ 190 h 526"/>
                    <a:gd name="T28" fmla="*/ 466 w 527"/>
                    <a:gd name="T29" fmla="*/ 162 h 526"/>
                    <a:gd name="T30" fmla="*/ 477 w 527"/>
                    <a:gd name="T31" fmla="*/ 107 h 526"/>
                    <a:gd name="T32" fmla="*/ 421 w 527"/>
                    <a:gd name="T33" fmla="*/ 94 h 526"/>
                    <a:gd name="T34" fmla="*/ 389 w 527"/>
                    <a:gd name="T35" fmla="*/ 74 h 526"/>
                    <a:gd name="T36" fmla="*/ 376 w 527"/>
                    <a:gd name="T37" fmla="*/ 45 h 526"/>
                    <a:gd name="T38" fmla="*/ 367 w 527"/>
                    <a:gd name="T39" fmla="*/ 20 h 526"/>
                    <a:gd name="T40" fmla="*/ 326 w 527"/>
                    <a:gd name="T41" fmla="*/ 26 h 526"/>
                    <a:gd name="T42" fmla="*/ 287 w 527"/>
                    <a:gd name="T43" fmla="*/ 38 h 526"/>
                    <a:gd name="T44" fmla="*/ 252 w 527"/>
                    <a:gd name="T45" fmla="*/ 18 h 526"/>
                    <a:gd name="T46" fmla="*/ 214 w 527"/>
                    <a:gd name="T47" fmla="*/ 4 h 526"/>
                    <a:gd name="T48" fmla="*/ 199 w 527"/>
                    <a:gd name="T49" fmla="*/ 26 h 526"/>
                    <a:gd name="T50" fmla="*/ 181 w 527"/>
                    <a:gd name="T51" fmla="*/ 52 h 526"/>
                    <a:gd name="T52" fmla="*/ 145 w 527"/>
                    <a:gd name="T53" fmla="*/ 65 h 526"/>
                    <a:gd name="T54" fmla="*/ 88 w 527"/>
                    <a:gd name="T55" fmla="*/ 66 h 526"/>
                    <a:gd name="T56" fmla="*/ 86 w 527"/>
                    <a:gd name="T57" fmla="*/ 122 h 526"/>
                    <a:gd name="T58" fmla="*/ 69 w 527"/>
                    <a:gd name="T59" fmla="*/ 146 h 526"/>
                    <a:gd name="T60" fmla="*/ 29 w 527"/>
                    <a:gd name="T61" fmla="*/ 150 h 526"/>
                    <a:gd name="T62" fmla="*/ 14 w 527"/>
                    <a:gd name="T63" fmla="*/ 176 h 526"/>
                    <a:gd name="T64" fmla="*/ 41 w 527"/>
                    <a:gd name="T65" fmla="*/ 219 h 526"/>
                    <a:gd name="T66" fmla="*/ 37 w 527"/>
                    <a:gd name="T67" fmla="*/ 256 h 526"/>
                    <a:gd name="T68" fmla="*/ 1 w 527"/>
                    <a:gd name="T69" fmla="*/ 291 h 526"/>
                    <a:gd name="T70" fmla="*/ 5 w 527"/>
                    <a:gd name="T71" fmla="*/ 317 h 526"/>
                    <a:gd name="T72" fmla="*/ 42 w 527"/>
                    <a:gd name="T73" fmla="*/ 331 h 526"/>
                    <a:gd name="T74" fmla="*/ 56 w 527"/>
                    <a:gd name="T75" fmla="*/ 355 h 526"/>
                    <a:gd name="T76" fmla="*/ 49 w 527"/>
                    <a:gd name="T77" fmla="*/ 409 h 526"/>
                    <a:gd name="T78" fmla="*/ 91 w 527"/>
                    <a:gd name="T79" fmla="*/ 437 h 526"/>
                    <a:gd name="T80" fmla="*/ 133 w 527"/>
                    <a:gd name="T81" fmla="*/ 448 h 526"/>
                    <a:gd name="T82" fmla="*/ 151 w 527"/>
                    <a:gd name="T83" fmla="*/ 470 h 526"/>
                    <a:gd name="T84" fmla="*/ 158 w 527"/>
                    <a:gd name="T85" fmla="*/ 505 h 526"/>
                    <a:gd name="T86" fmla="*/ 190 w 527"/>
                    <a:gd name="T87" fmla="*/ 512 h 526"/>
                    <a:gd name="T88" fmla="*/ 229 w 527"/>
                    <a:gd name="T89" fmla="*/ 487 h 526"/>
                    <a:gd name="T90" fmla="*/ 267 w 527"/>
                    <a:gd name="T91" fmla="*/ 494 h 526"/>
                    <a:gd name="T92" fmla="*/ 253 w 527"/>
                    <a:gd name="T93" fmla="*/ 441 h 526"/>
                    <a:gd name="T94" fmla="*/ 230 w 527"/>
                    <a:gd name="T95" fmla="*/ 438 h 526"/>
                    <a:gd name="T96" fmla="*/ 155 w 527"/>
                    <a:gd name="T97" fmla="*/ 405 h 526"/>
                    <a:gd name="T98" fmla="*/ 101 w 527"/>
                    <a:gd name="T99" fmla="*/ 335 h 526"/>
                    <a:gd name="T100" fmla="*/ 86 w 527"/>
                    <a:gd name="T101" fmla="*/ 253 h 526"/>
                    <a:gd name="T102" fmla="*/ 89 w 527"/>
                    <a:gd name="T103" fmla="*/ 230 h 526"/>
                    <a:gd name="T104" fmla="*/ 122 w 527"/>
                    <a:gd name="T105" fmla="*/ 155 h 526"/>
                    <a:gd name="T106" fmla="*/ 191 w 527"/>
                    <a:gd name="T107" fmla="*/ 100 h 526"/>
                    <a:gd name="T108" fmla="*/ 274 w 527"/>
                    <a:gd name="T109" fmla="*/ 85 h 526"/>
                    <a:gd name="T110" fmla="*/ 297 w 527"/>
                    <a:gd name="T111" fmla="*/ 88 h 526"/>
                    <a:gd name="T112" fmla="*/ 371 w 527"/>
                    <a:gd name="T113" fmla="*/ 122 h 526"/>
                    <a:gd name="T114" fmla="*/ 426 w 527"/>
                    <a:gd name="T115" fmla="*/ 191 h 526"/>
                    <a:gd name="T116" fmla="*/ 441 w 527"/>
                    <a:gd name="T117" fmla="*/ 273 h 526"/>
                    <a:gd name="T118" fmla="*/ 438 w 527"/>
                    <a:gd name="T119" fmla="*/ 296 h 526"/>
                    <a:gd name="T120" fmla="*/ 405 w 527"/>
                    <a:gd name="T121" fmla="*/ 371 h 526"/>
                    <a:gd name="T122" fmla="*/ 336 w 527"/>
                    <a:gd name="T123" fmla="*/ 4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7" h="526">
                      <a:moveTo>
                        <a:pt x="292" y="526"/>
                      </a:moveTo>
                      <a:cubicBezTo>
                        <a:pt x="292" y="526"/>
                        <a:pt x="293" y="525"/>
                        <a:pt x="296" y="525"/>
                      </a:cubicBezTo>
                      <a:cubicBezTo>
                        <a:pt x="298" y="525"/>
                        <a:pt x="301" y="525"/>
                        <a:pt x="304" y="524"/>
                      </a:cubicBezTo>
                      <a:cubicBezTo>
                        <a:pt x="308" y="523"/>
                        <a:pt x="311" y="523"/>
                        <a:pt x="313" y="522"/>
                      </a:cubicBezTo>
                      <a:cubicBezTo>
                        <a:pt x="314" y="522"/>
                        <a:pt x="315" y="522"/>
                        <a:pt x="316" y="522"/>
                      </a:cubicBezTo>
                      <a:cubicBezTo>
                        <a:pt x="317" y="522"/>
                        <a:pt x="317" y="522"/>
                        <a:pt x="317" y="522"/>
                      </a:cubicBezTo>
                      <a:cubicBezTo>
                        <a:pt x="321" y="521"/>
                        <a:pt x="323" y="518"/>
                        <a:pt x="324" y="515"/>
                      </a:cubicBezTo>
                      <a:cubicBezTo>
                        <a:pt x="324" y="515"/>
                        <a:pt x="325" y="514"/>
                        <a:pt x="326" y="511"/>
                      </a:cubicBezTo>
                      <a:cubicBezTo>
                        <a:pt x="326" y="508"/>
                        <a:pt x="327" y="504"/>
                        <a:pt x="328" y="500"/>
                      </a:cubicBezTo>
                      <a:cubicBezTo>
                        <a:pt x="329" y="496"/>
                        <a:pt x="330" y="492"/>
                        <a:pt x="330" y="489"/>
                      </a:cubicBezTo>
                      <a:cubicBezTo>
                        <a:pt x="331" y="486"/>
                        <a:pt x="331" y="484"/>
                        <a:pt x="331" y="484"/>
                      </a:cubicBezTo>
                      <a:cubicBezTo>
                        <a:pt x="332" y="481"/>
                        <a:pt x="334" y="478"/>
                        <a:pt x="337" y="478"/>
                      </a:cubicBezTo>
                      <a:cubicBezTo>
                        <a:pt x="337" y="478"/>
                        <a:pt x="338" y="477"/>
                        <a:pt x="340" y="477"/>
                      </a:cubicBezTo>
                      <a:cubicBezTo>
                        <a:pt x="341" y="476"/>
                        <a:pt x="344" y="475"/>
                        <a:pt x="346" y="474"/>
                      </a:cubicBezTo>
                      <a:cubicBezTo>
                        <a:pt x="348" y="473"/>
                        <a:pt x="351" y="472"/>
                        <a:pt x="352" y="471"/>
                      </a:cubicBezTo>
                      <a:cubicBezTo>
                        <a:pt x="354" y="471"/>
                        <a:pt x="355" y="470"/>
                        <a:pt x="355" y="470"/>
                      </a:cubicBezTo>
                      <a:cubicBezTo>
                        <a:pt x="355" y="470"/>
                        <a:pt x="360" y="468"/>
                        <a:pt x="364" y="466"/>
                      </a:cubicBezTo>
                      <a:cubicBezTo>
                        <a:pt x="369" y="464"/>
                        <a:pt x="373" y="461"/>
                        <a:pt x="373" y="461"/>
                      </a:cubicBezTo>
                      <a:cubicBezTo>
                        <a:pt x="376" y="460"/>
                        <a:pt x="379" y="460"/>
                        <a:pt x="382" y="461"/>
                      </a:cubicBezTo>
                      <a:cubicBezTo>
                        <a:pt x="382" y="461"/>
                        <a:pt x="389" y="466"/>
                        <a:pt x="396" y="470"/>
                      </a:cubicBezTo>
                      <a:cubicBezTo>
                        <a:pt x="403" y="474"/>
                        <a:pt x="410" y="477"/>
                        <a:pt x="410" y="477"/>
                      </a:cubicBezTo>
                      <a:cubicBezTo>
                        <a:pt x="413" y="479"/>
                        <a:pt x="416" y="478"/>
                        <a:pt x="419" y="476"/>
                      </a:cubicBezTo>
                      <a:cubicBezTo>
                        <a:pt x="419" y="476"/>
                        <a:pt x="424" y="472"/>
                        <a:pt x="429" y="469"/>
                      </a:cubicBezTo>
                      <a:cubicBezTo>
                        <a:pt x="434" y="464"/>
                        <a:pt x="439" y="460"/>
                        <a:pt x="439" y="460"/>
                      </a:cubicBezTo>
                      <a:cubicBezTo>
                        <a:pt x="442" y="458"/>
                        <a:pt x="443" y="454"/>
                        <a:pt x="442" y="451"/>
                      </a:cubicBezTo>
                      <a:cubicBezTo>
                        <a:pt x="442" y="451"/>
                        <a:pt x="440" y="443"/>
                        <a:pt x="438" y="436"/>
                      </a:cubicBezTo>
                      <a:cubicBezTo>
                        <a:pt x="435" y="428"/>
                        <a:pt x="433" y="421"/>
                        <a:pt x="433" y="421"/>
                      </a:cubicBezTo>
                      <a:cubicBezTo>
                        <a:pt x="432" y="418"/>
                        <a:pt x="432" y="414"/>
                        <a:pt x="434" y="412"/>
                      </a:cubicBezTo>
                      <a:cubicBezTo>
                        <a:pt x="434" y="412"/>
                        <a:pt x="437" y="408"/>
                        <a:pt x="441" y="404"/>
                      </a:cubicBezTo>
                      <a:cubicBezTo>
                        <a:pt x="444" y="401"/>
                        <a:pt x="447" y="396"/>
                        <a:pt x="447" y="396"/>
                      </a:cubicBezTo>
                      <a:cubicBezTo>
                        <a:pt x="447" y="396"/>
                        <a:pt x="447" y="395"/>
                        <a:pt x="448" y="394"/>
                      </a:cubicBezTo>
                      <a:cubicBezTo>
                        <a:pt x="450" y="392"/>
                        <a:pt x="451" y="390"/>
                        <a:pt x="452" y="388"/>
                      </a:cubicBezTo>
                      <a:cubicBezTo>
                        <a:pt x="454" y="386"/>
                        <a:pt x="455" y="384"/>
                        <a:pt x="456" y="382"/>
                      </a:cubicBezTo>
                      <a:cubicBezTo>
                        <a:pt x="457" y="381"/>
                        <a:pt x="458" y="380"/>
                        <a:pt x="458" y="380"/>
                      </a:cubicBezTo>
                      <a:cubicBezTo>
                        <a:pt x="459" y="377"/>
                        <a:pt x="462" y="376"/>
                        <a:pt x="465" y="376"/>
                      </a:cubicBezTo>
                      <a:cubicBezTo>
                        <a:pt x="465" y="376"/>
                        <a:pt x="467" y="376"/>
                        <a:pt x="470" y="376"/>
                      </a:cubicBezTo>
                      <a:cubicBezTo>
                        <a:pt x="473" y="376"/>
                        <a:pt x="477" y="376"/>
                        <a:pt x="481" y="376"/>
                      </a:cubicBezTo>
                      <a:cubicBezTo>
                        <a:pt x="485" y="376"/>
                        <a:pt x="489" y="376"/>
                        <a:pt x="492" y="376"/>
                      </a:cubicBezTo>
                      <a:cubicBezTo>
                        <a:pt x="495" y="376"/>
                        <a:pt x="497" y="376"/>
                        <a:pt x="497" y="376"/>
                      </a:cubicBezTo>
                      <a:cubicBezTo>
                        <a:pt x="501" y="375"/>
                        <a:pt x="504" y="373"/>
                        <a:pt x="505" y="370"/>
                      </a:cubicBezTo>
                      <a:cubicBezTo>
                        <a:pt x="505" y="370"/>
                        <a:pt x="505" y="370"/>
                        <a:pt x="505" y="369"/>
                      </a:cubicBezTo>
                      <a:cubicBezTo>
                        <a:pt x="506" y="368"/>
                        <a:pt x="506" y="367"/>
                        <a:pt x="507" y="366"/>
                      </a:cubicBezTo>
                      <a:cubicBezTo>
                        <a:pt x="508" y="364"/>
                        <a:pt x="509" y="361"/>
                        <a:pt x="510" y="358"/>
                      </a:cubicBezTo>
                      <a:cubicBezTo>
                        <a:pt x="511" y="355"/>
                        <a:pt x="512" y="352"/>
                        <a:pt x="513" y="350"/>
                      </a:cubicBezTo>
                      <a:cubicBezTo>
                        <a:pt x="514" y="347"/>
                        <a:pt x="514" y="346"/>
                        <a:pt x="514" y="346"/>
                      </a:cubicBezTo>
                      <a:cubicBezTo>
                        <a:pt x="516" y="342"/>
                        <a:pt x="515" y="339"/>
                        <a:pt x="512" y="337"/>
                      </a:cubicBezTo>
                      <a:cubicBezTo>
                        <a:pt x="512" y="337"/>
                        <a:pt x="507" y="331"/>
                        <a:pt x="501" y="325"/>
                      </a:cubicBezTo>
                      <a:cubicBezTo>
                        <a:pt x="495" y="320"/>
                        <a:pt x="489" y="315"/>
                        <a:pt x="489" y="315"/>
                      </a:cubicBezTo>
                      <a:cubicBezTo>
                        <a:pt x="486" y="313"/>
                        <a:pt x="485" y="310"/>
                        <a:pt x="486" y="307"/>
                      </a:cubicBezTo>
                      <a:cubicBezTo>
                        <a:pt x="486" y="307"/>
                        <a:pt x="486" y="306"/>
                        <a:pt x="486" y="304"/>
                      </a:cubicBezTo>
                      <a:cubicBezTo>
                        <a:pt x="487" y="302"/>
                        <a:pt x="487" y="299"/>
                        <a:pt x="487" y="297"/>
                      </a:cubicBezTo>
                      <a:cubicBezTo>
                        <a:pt x="488" y="292"/>
                        <a:pt x="489" y="287"/>
                        <a:pt x="489" y="287"/>
                      </a:cubicBezTo>
                      <a:cubicBezTo>
                        <a:pt x="489" y="287"/>
                        <a:pt x="489" y="282"/>
                        <a:pt x="490" y="277"/>
                      </a:cubicBezTo>
                      <a:cubicBezTo>
                        <a:pt x="490" y="274"/>
                        <a:pt x="490" y="272"/>
                        <a:pt x="490" y="270"/>
                      </a:cubicBezTo>
                      <a:cubicBezTo>
                        <a:pt x="490" y="268"/>
                        <a:pt x="490" y="267"/>
                        <a:pt x="490" y="267"/>
                      </a:cubicBezTo>
                      <a:cubicBezTo>
                        <a:pt x="490" y="264"/>
                        <a:pt x="492" y="261"/>
                        <a:pt x="495" y="260"/>
                      </a:cubicBezTo>
                      <a:cubicBezTo>
                        <a:pt x="495" y="260"/>
                        <a:pt x="502" y="256"/>
                        <a:pt x="509" y="252"/>
                      </a:cubicBezTo>
                      <a:cubicBezTo>
                        <a:pt x="516" y="248"/>
                        <a:pt x="522" y="243"/>
                        <a:pt x="522" y="243"/>
                      </a:cubicBezTo>
                      <a:cubicBezTo>
                        <a:pt x="525" y="242"/>
                        <a:pt x="527" y="238"/>
                        <a:pt x="526" y="235"/>
                      </a:cubicBezTo>
                      <a:cubicBezTo>
                        <a:pt x="526" y="235"/>
                        <a:pt x="526" y="233"/>
                        <a:pt x="526" y="231"/>
                      </a:cubicBezTo>
                      <a:cubicBezTo>
                        <a:pt x="525" y="228"/>
                        <a:pt x="525" y="225"/>
                        <a:pt x="524" y="222"/>
                      </a:cubicBezTo>
                      <a:cubicBezTo>
                        <a:pt x="524" y="219"/>
                        <a:pt x="523" y="216"/>
                        <a:pt x="523" y="213"/>
                      </a:cubicBezTo>
                      <a:cubicBezTo>
                        <a:pt x="523" y="212"/>
                        <a:pt x="522" y="211"/>
                        <a:pt x="522" y="210"/>
                      </a:cubicBezTo>
                      <a:cubicBezTo>
                        <a:pt x="522" y="210"/>
                        <a:pt x="522" y="209"/>
                        <a:pt x="522" y="209"/>
                      </a:cubicBezTo>
                      <a:cubicBezTo>
                        <a:pt x="521" y="206"/>
                        <a:pt x="519" y="203"/>
                        <a:pt x="516" y="202"/>
                      </a:cubicBezTo>
                      <a:cubicBezTo>
                        <a:pt x="516" y="202"/>
                        <a:pt x="514" y="202"/>
                        <a:pt x="511" y="201"/>
                      </a:cubicBezTo>
                      <a:cubicBezTo>
                        <a:pt x="508" y="200"/>
                        <a:pt x="504" y="199"/>
                        <a:pt x="500" y="198"/>
                      </a:cubicBezTo>
                      <a:cubicBezTo>
                        <a:pt x="496" y="197"/>
                        <a:pt x="492" y="197"/>
                        <a:pt x="489" y="196"/>
                      </a:cubicBezTo>
                      <a:cubicBezTo>
                        <a:pt x="486" y="196"/>
                        <a:pt x="484" y="195"/>
                        <a:pt x="484" y="195"/>
                      </a:cubicBezTo>
                      <a:cubicBezTo>
                        <a:pt x="481" y="195"/>
                        <a:pt x="479" y="193"/>
                        <a:pt x="478" y="190"/>
                      </a:cubicBezTo>
                      <a:cubicBezTo>
                        <a:pt x="478" y="190"/>
                        <a:pt x="478" y="189"/>
                        <a:pt x="477" y="187"/>
                      </a:cubicBezTo>
                      <a:cubicBezTo>
                        <a:pt x="476" y="185"/>
                        <a:pt x="475" y="183"/>
                        <a:pt x="474" y="180"/>
                      </a:cubicBezTo>
                      <a:cubicBezTo>
                        <a:pt x="474" y="178"/>
                        <a:pt x="473" y="176"/>
                        <a:pt x="472" y="174"/>
                      </a:cubicBezTo>
                      <a:cubicBezTo>
                        <a:pt x="471" y="172"/>
                        <a:pt x="471" y="171"/>
                        <a:pt x="471" y="171"/>
                      </a:cubicBezTo>
                      <a:cubicBezTo>
                        <a:pt x="471" y="171"/>
                        <a:pt x="469" y="166"/>
                        <a:pt x="466" y="162"/>
                      </a:cubicBezTo>
                      <a:cubicBezTo>
                        <a:pt x="464" y="157"/>
                        <a:pt x="462" y="153"/>
                        <a:pt x="462" y="153"/>
                      </a:cubicBezTo>
                      <a:cubicBezTo>
                        <a:pt x="460" y="150"/>
                        <a:pt x="460" y="147"/>
                        <a:pt x="462" y="145"/>
                      </a:cubicBezTo>
                      <a:cubicBezTo>
                        <a:pt x="462" y="145"/>
                        <a:pt x="466" y="138"/>
                        <a:pt x="470" y="131"/>
                      </a:cubicBezTo>
                      <a:cubicBezTo>
                        <a:pt x="474" y="124"/>
                        <a:pt x="478" y="117"/>
                        <a:pt x="478" y="117"/>
                      </a:cubicBezTo>
                      <a:cubicBezTo>
                        <a:pt x="479" y="114"/>
                        <a:pt x="479" y="110"/>
                        <a:pt x="477" y="107"/>
                      </a:cubicBezTo>
                      <a:cubicBezTo>
                        <a:pt x="477" y="107"/>
                        <a:pt x="473" y="102"/>
                        <a:pt x="469" y="97"/>
                      </a:cubicBezTo>
                      <a:cubicBezTo>
                        <a:pt x="465" y="92"/>
                        <a:pt x="461" y="87"/>
                        <a:pt x="461" y="87"/>
                      </a:cubicBezTo>
                      <a:cubicBezTo>
                        <a:pt x="458" y="85"/>
                        <a:pt x="455" y="83"/>
                        <a:pt x="452" y="84"/>
                      </a:cubicBezTo>
                      <a:cubicBezTo>
                        <a:pt x="452" y="84"/>
                        <a:pt x="444" y="86"/>
                        <a:pt x="436" y="89"/>
                      </a:cubicBezTo>
                      <a:cubicBezTo>
                        <a:pt x="428" y="91"/>
                        <a:pt x="421" y="94"/>
                        <a:pt x="421" y="94"/>
                      </a:cubicBezTo>
                      <a:cubicBezTo>
                        <a:pt x="418" y="95"/>
                        <a:pt x="415" y="94"/>
                        <a:pt x="413" y="92"/>
                      </a:cubicBezTo>
                      <a:cubicBezTo>
                        <a:pt x="413" y="92"/>
                        <a:pt x="409" y="89"/>
                        <a:pt x="405" y="86"/>
                      </a:cubicBezTo>
                      <a:cubicBezTo>
                        <a:pt x="401" y="83"/>
                        <a:pt x="397" y="80"/>
                        <a:pt x="397" y="80"/>
                      </a:cubicBezTo>
                      <a:cubicBezTo>
                        <a:pt x="397" y="80"/>
                        <a:pt x="396" y="79"/>
                        <a:pt x="394" y="78"/>
                      </a:cubicBezTo>
                      <a:cubicBezTo>
                        <a:pt x="393" y="77"/>
                        <a:pt x="391" y="75"/>
                        <a:pt x="389" y="74"/>
                      </a:cubicBezTo>
                      <a:cubicBezTo>
                        <a:pt x="386" y="73"/>
                        <a:pt x="384" y="71"/>
                        <a:pt x="383" y="70"/>
                      </a:cubicBezTo>
                      <a:cubicBezTo>
                        <a:pt x="381" y="69"/>
                        <a:pt x="380" y="69"/>
                        <a:pt x="380" y="69"/>
                      </a:cubicBezTo>
                      <a:cubicBezTo>
                        <a:pt x="377" y="67"/>
                        <a:pt x="376" y="64"/>
                        <a:pt x="376" y="61"/>
                      </a:cubicBezTo>
                      <a:cubicBezTo>
                        <a:pt x="376" y="61"/>
                        <a:pt x="376" y="59"/>
                        <a:pt x="376" y="56"/>
                      </a:cubicBezTo>
                      <a:cubicBezTo>
                        <a:pt x="376" y="53"/>
                        <a:pt x="376" y="49"/>
                        <a:pt x="376" y="45"/>
                      </a:cubicBezTo>
                      <a:cubicBezTo>
                        <a:pt x="376" y="41"/>
                        <a:pt x="376" y="37"/>
                        <a:pt x="376" y="34"/>
                      </a:cubicBezTo>
                      <a:cubicBezTo>
                        <a:pt x="376" y="31"/>
                        <a:pt x="376" y="29"/>
                        <a:pt x="376" y="29"/>
                      </a:cubicBezTo>
                      <a:cubicBezTo>
                        <a:pt x="376" y="26"/>
                        <a:pt x="374" y="23"/>
                        <a:pt x="370" y="21"/>
                      </a:cubicBezTo>
                      <a:cubicBezTo>
                        <a:pt x="370" y="21"/>
                        <a:pt x="370" y="21"/>
                        <a:pt x="369" y="21"/>
                      </a:cubicBezTo>
                      <a:cubicBezTo>
                        <a:pt x="369" y="21"/>
                        <a:pt x="368" y="20"/>
                        <a:pt x="367" y="20"/>
                      </a:cubicBezTo>
                      <a:cubicBezTo>
                        <a:pt x="364" y="19"/>
                        <a:pt x="361" y="18"/>
                        <a:pt x="358" y="16"/>
                      </a:cubicBezTo>
                      <a:cubicBezTo>
                        <a:pt x="355" y="15"/>
                        <a:pt x="352" y="14"/>
                        <a:pt x="350" y="13"/>
                      </a:cubicBezTo>
                      <a:cubicBezTo>
                        <a:pt x="348" y="13"/>
                        <a:pt x="346" y="12"/>
                        <a:pt x="346" y="12"/>
                      </a:cubicBezTo>
                      <a:cubicBezTo>
                        <a:pt x="343" y="11"/>
                        <a:pt x="339" y="12"/>
                        <a:pt x="337" y="14"/>
                      </a:cubicBezTo>
                      <a:cubicBezTo>
                        <a:pt x="337" y="14"/>
                        <a:pt x="331" y="20"/>
                        <a:pt x="326" y="26"/>
                      </a:cubicBezTo>
                      <a:cubicBezTo>
                        <a:pt x="320" y="32"/>
                        <a:pt x="315" y="38"/>
                        <a:pt x="315" y="38"/>
                      </a:cubicBezTo>
                      <a:cubicBezTo>
                        <a:pt x="313" y="40"/>
                        <a:pt x="310" y="41"/>
                        <a:pt x="307" y="41"/>
                      </a:cubicBezTo>
                      <a:cubicBezTo>
                        <a:pt x="307" y="41"/>
                        <a:pt x="306" y="40"/>
                        <a:pt x="304" y="40"/>
                      </a:cubicBezTo>
                      <a:cubicBezTo>
                        <a:pt x="302" y="40"/>
                        <a:pt x="300" y="39"/>
                        <a:pt x="297" y="39"/>
                      </a:cubicBezTo>
                      <a:cubicBezTo>
                        <a:pt x="292" y="38"/>
                        <a:pt x="287" y="38"/>
                        <a:pt x="287" y="38"/>
                      </a:cubicBezTo>
                      <a:cubicBezTo>
                        <a:pt x="287" y="38"/>
                        <a:pt x="282" y="37"/>
                        <a:pt x="277" y="37"/>
                      </a:cubicBezTo>
                      <a:cubicBezTo>
                        <a:pt x="275" y="37"/>
                        <a:pt x="272" y="37"/>
                        <a:pt x="270" y="37"/>
                      </a:cubicBezTo>
                      <a:cubicBezTo>
                        <a:pt x="269" y="36"/>
                        <a:pt x="267" y="36"/>
                        <a:pt x="267" y="36"/>
                      </a:cubicBezTo>
                      <a:cubicBezTo>
                        <a:pt x="264" y="36"/>
                        <a:pt x="261" y="35"/>
                        <a:pt x="260" y="32"/>
                      </a:cubicBezTo>
                      <a:cubicBezTo>
                        <a:pt x="260" y="32"/>
                        <a:pt x="256" y="25"/>
                        <a:pt x="252" y="18"/>
                      </a:cubicBezTo>
                      <a:cubicBezTo>
                        <a:pt x="248" y="11"/>
                        <a:pt x="244" y="4"/>
                        <a:pt x="244" y="4"/>
                      </a:cubicBezTo>
                      <a:cubicBezTo>
                        <a:pt x="242" y="2"/>
                        <a:pt x="239" y="0"/>
                        <a:pt x="235" y="0"/>
                      </a:cubicBezTo>
                      <a:cubicBezTo>
                        <a:pt x="235" y="0"/>
                        <a:pt x="234" y="1"/>
                        <a:pt x="231" y="1"/>
                      </a:cubicBezTo>
                      <a:cubicBezTo>
                        <a:pt x="229" y="1"/>
                        <a:pt x="226" y="1"/>
                        <a:pt x="222" y="2"/>
                      </a:cubicBezTo>
                      <a:cubicBezTo>
                        <a:pt x="219" y="3"/>
                        <a:pt x="216" y="3"/>
                        <a:pt x="214" y="4"/>
                      </a:cubicBezTo>
                      <a:cubicBezTo>
                        <a:pt x="212" y="4"/>
                        <a:pt x="211" y="4"/>
                        <a:pt x="211" y="4"/>
                      </a:cubicBezTo>
                      <a:cubicBezTo>
                        <a:pt x="210" y="4"/>
                        <a:pt x="210" y="4"/>
                        <a:pt x="210" y="4"/>
                      </a:cubicBezTo>
                      <a:cubicBezTo>
                        <a:pt x="206" y="5"/>
                        <a:pt x="203" y="8"/>
                        <a:pt x="203" y="11"/>
                      </a:cubicBezTo>
                      <a:cubicBezTo>
                        <a:pt x="203" y="11"/>
                        <a:pt x="202" y="13"/>
                        <a:pt x="201" y="15"/>
                      </a:cubicBezTo>
                      <a:cubicBezTo>
                        <a:pt x="201" y="18"/>
                        <a:pt x="200" y="22"/>
                        <a:pt x="199" y="26"/>
                      </a:cubicBezTo>
                      <a:cubicBezTo>
                        <a:pt x="198" y="30"/>
                        <a:pt x="197" y="34"/>
                        <a:pt x="197" y="37"/>
                      </a:cubicBezTo>
                      <a:cubicBezTo>
                        <a:pt x="196" y="40"/>
                        <a:pt x="196" y="42"/>
                        <a:pt x="196" y="42"/>
                      </a:cubicBezTo>
                      <a:cubicBezTo>
                        <a:pt x="195" y="45"/>
                        <a:pt x="193" y="48"/>
                        <a:pt x="190" y="49"/>
                      </a:cubicBezTo>
                      <a:cubicBezTo>
                        <a:pt x="190" y="49"/>
                        <a:pt x="189" y="49"/>
                        <a:pt x="187" y="49"/>
                      </a:cubicBezTo>
                      <a:cubicBezTo>
                        <a:pt x="185" y="50"/>
                        <a:pt x="183" y="51"/>
                        <a:pt x="181" y="52"/>
                      </a:cubicBezTo>
                      <a:cubicBezTo>
                        <a:pt x="178" y="53"/>
                        <a:pt x="176" y="54"/>
                        <a:pt x="174" y="55"/>
                      </a:cubicBezTo>
                      <a:cubicBezTo>
                        <a:pt x="173" y="55"/>
                        <a:pt x="171" y="56"/>
                        <a:pt x="171" y="56"/>
                      </a:cubicBezTo>
                      <a:cubicBezTo>
                        <a:pt x="171" y="56"/>
                        <a:pt x="167" y="58"/>
                        <a:pt x="162" y="60"/>
                      </a:cubicBezTo>
                      <a:cubicBezTo>
                        <a:pt x="158" y="62"/>
                        <a:pt x="153" y="65"/>
                        <a:pt x="153" y="65"/>
                      </a:cubicBezTo>
                      <a:cubicBezTo>
                        <a:pt x="151" y="66"/>
                        <a:pt x="148" y="66"/>
                        <a:pt x="145" y="65"/>
                      </a:cubicBezTo>
                      <a:cubicBezTo>
                        <a:pt x="145" y="65"/>
                        <a:pt x="138" y="60"/>
                        <a:pt x="131" y="56"/>
                      </a:cubicBezTo>
                      <a:cubicBezTo>
                        <a:pt x="124" y="52"/>
                        <a:pt x="117" y="49"/>
                        <a:pt x="117" y="49"/>
                      </a:cubicBezTo>
                      <a:cubicBezTo>
                        <a:pt x="114" y="47"/>
                        <a:pt x="111" y="48"/>
                        <a:pt x="108" y="50"/>
                      </a:cubicBezTo>
                      <a:cubicBezTo>
                        <a:pt x="108" y="50"/>
                        <a:pt x="103" y="54"/>
                        <a:pt x="97" y="58"/>
                      </a:cubicBezTo>
                      <a:cubicBezTo>
                        <a:pt x="93" y="62"/>
                        <a:pt x="88" y="66"/>
                        <a:pt x="88" y="66"/>
                      </a:cubicBezTo>
                      <a:cubicBezTo>
                        <a:pt x="85" y="68"/>
                        <a:pt x="84" y="72"/>
                        <a:pt x="85" y="75"/>
                      </a:cubicBezTo>
                      <a:cubicBezTo>
                        <a:pt x="85" y="75"/>
                        <a:pt x="87" y="83"/>
                        <a:pt x="89" y="90"/>
                      </a:cubicBezTo>
                      <a:cubicBezTo>
                        <a:pt x="92" y="98"/>
                        <a:pt x="94" y="105"/>
                        <a:pt x="94" y="105"/>
                      </a:cubicBezTo>
                      <a:cubicBezTo>
                        <a:pt x="95" y="108"/>
                        <a:pt x="95" y="112"/>
                        <a:pt x="93" y="114"/>
                      </a:cubicBezTo>
                      <a:cubicBezTo>
                        <a:pt x="93" y="114"/>
                        <a:pt x="89" y="118"/>
                        <a:pt x="86" y="122"/>
                      </a:cubicBezTo>
                      <a:cubicBezTo>
                        <a:pt x="83" y="125"/>
                        <a:pt x="80" y="130"/>
                        <a:pt x="80" y="130"/>
                      </a:cubicBezTo>
                      <a:cubicBezTo>
                        <a:pt x="80" y="130"/>
                        <a:pt x="80" y="131"/>
                        <a:pt x="78" y="132"/>
                      </a:cubicBezTo>
                      <a:cubicBezTo>
                        <a:pt x="77" y="134"/>
                        <a:pt x="76" y="136"/>
                        <a:pt x="74" y="138"/>
                      </a:cubicBezTo>
                      <a:cubicBezTo>
                        <a:pt x="73" y="140"/>
                        <a:pt x="72" y="142"/>
                        <a:pt x="71" y="144"/>
                      </a:cubicBezTo>
                      <a:cubicBezTo>
                        <a:pt x="70" y="145"/>
                        <a:pt x="69" y="146"/>
                        <a:pt x="69" y="146"/>
                      </a:cubicBezTo>
                      <a:cubicBezTo>
                        <a:pt x="68" y="149"/>
                        <a:pt x="65" y="151"/>
                        <a:pt x="62" y="150"/>
                      </a:cubicBezTo>
                      <a:cubicBezTo>
                        <a:pt x="62" y="150"/>
                        <a:pt x="60" y="150"/>
                        <a:pt x="57" y="150"/>
                      </a:cubicBezTo>
                      <a:cubicBezTo>
                        <a:pt x="54" y="150"/>
                        <a:pt x="50" y="150"/>
                        <a:pt x="46" y="150"/>
                      </a:cubicBezTo>
                      <a:cubicBezTo>
                        <a:pt x="42" y="150"/>
                        <a:pt x="38" y="150"/>
                        <a:pt x="34" y="150"/>
                      </a:cubicBezTo>
                      <a:cubicBezTo>
                        <a:pt x="31" y="150"/>
                        <a:pt x="29" y="150"/>
                        <a:pt x="29" y="150"/>
                      </a:cubicBezTo>
                      <a:cubicBezTo>
                        <a:pt x="26" y="151"/>
                        <a:pt x="23" y="153"/>
                        <a:pt x="22" y="156"/>
                      </a:cubicBezTo>
                      <a:cubicBezTo>
                        <a:pt x="22" y="156"/>
                        <a:pt x="22" y="156"/>
                        <a:pt x="21" y="157"/>
                      </a:cubicBezTo>
                      <a:cubicBezTo>
                        <a:pt x="21" y="158"/>
                        <a:pt x="21" y="159"/>
                        <a:pt x="20" y="160"/>
                      </a:cubicBezTo>
                      <a:cubicBezTo>
                        <a:pt x="19" y="162"/>
                        <a:pt x="18" y="165"/>
                        <a:pt x="17" y="168"/>
                      </a:cubicBezTo>
                      <a:cubicBezTo>
                        <a:pt x="16" y="171"/>
                        <a:pt x="15" y="174"/>
                        <a:pt x="14" y="176"/>
                      </a:cubicBezTo>
                      <a:cubicBezTo>
                        <a:pt x="13" y="179"/>
                        <a:pt x="13" y="180"/>
                        <a:pt x="13" y="180"/>
                      </a:cubicBezTo>
                      <a:cubicBezTo>
                        <a:pt x="11" y="184"/>
                        <a:pt x="12" y="187"/>
                        <a:pt x="14" y="190"/>
                      </a:cubicBezTo>
                      <a:cubicBezTo>
                        <a:pt x="14" y="190"/>
                        <a:pt x="20" y="195"/>
                        <a:pt x="26" y="201"/>
                      </a:cubicBezTo>
                      <a:cubicBezTo>
                        <a:pt x="32" y="206"/>
                        <a:pt x="38" y="211"/>
                        <a:pt x="38" y="211"/>
                      </a:cubicBezTo>
                      <a:cubicBezTo>
                        <a:pt x="41" y="213"/>
                        <a:pt x="42" y="216"/>
                        <a:pt x="41" y="219"/>
                      </a:cubicBezTo>
                      <a:cubicBezTo>
                        <a:pt x="41" y="219"/>
                        <a:pt x="41" y="220"/>
                        <a:pt x="41" y="222"/>
                      </a:cubicBezTo>
                      <a:cubicBezTo>
                        <a:pt x="40" y="224"/>
                        <a:pt x="40" y="227"/>
                        <a:pt x="39" y="229"/>
                      </a:cubicBezTo>
                      <a:cubicBezTo>
                        <a:pt x="39" y="234"/>
                        <a:pt x="38" y="239"/>
                        <a:pt x="38" y="239"/>
                      </a:cubicBezTo>
                      <a:cubicBezTo>
                        <a:pt x="38" y="239"/>
                        <a:pt x="38" y="244"/>
                        <a:pt x="37" y="249"/>
                      </a:cubicBezTo>
                      <a:cubicBezTo>
                        <a:pt x="37" y="252"/>
                        <a:pt x="37" y="254"/>
                        <a:pt x="37" y="256"/>
                      </a:cubicBezTo>
                      <a:cubicBezTo>
                        <a:pt x="37" y="258"/>
                        <a:pt x="37" y="259"/>
                        <a:pt x="37" y="259"/>
                      </a:cubicBezTo>
                      <a:cubicBezTo>
                        <a:pt x="37" y="262"/>
                        <a:pt x="35" y="265"/>
                        <a:pt x="32" y="266"/>
                      </a:cubicBezTo>
                      <a:cubicBezTo>
                        <a:pt x="32" y="266"/>
                        <a:pt x="25" y="270"/>
                        <a:pt x="18" y="274"/>
                      </a:cubicBezTo>
                      <a:cubicBezTo>
                        <a:pt x="11" y="278"/>
                        <a:pt x="5" y="283"/>
                        <a:pt x="5" y="283"/>
                      </a:cubicBezTo>
                      <a:cubicBezTo>
                        <a:pt x="2" y="284"/>
                        <a:pt x="0" y="288"/>
                        <a:pt x="1" y="291"/>
                      </a:cubicBezTo>
                      <a:cubicBezTo>
                        <a:pt x="1" y="291"/>
                        <a:pt x="1" y="293"/>
                        <a:pt x="1" y="295"/>
                      </a:cubicBezTo>
                      <a:cubicBezTo>
                        <a:pt x="2" y="298"/>
                        <a:pt x="2" y="301"/>
                        <a:pt x="2" y="304"/>
                      </a:cubicBezTo>
                      <a:cubicBezTo>
                        <a:pt x="3" y="307"/>
                        <a:pt x="4" y="310"/>
                        <a:pt x="4" y="313"/>
                      </a:cubicBezTo>
                      <a:cubicBezTo>
                        <a:pt x="4" y="314"/>
                        <a:pt x="4" y="315"/>
                        <a:pt x="5" y="316"/>
                      </a:cubicBezTo>
                      <a:cubicBezTo>
                        <a:pt x="5" y="316"/>
                        <a:pt x="5" y="317"/>
                        <a:pt x="5" y="317"/>
                      </a:cubicBezTo>
                      <a:cubicBezTo>
                        <a:pt x="6" y="320"/>
                        <a:pt x="8" y="323"/>
                        <a:pt x="11" y="324"/>
                      </a:cubicBezTo>
                      <a:cubicBezTo>
                        <a:pt x="11" y="324"/>
                        <a:pt x="13" y="324"/>
                        <a:pt x="16" y="325"/>
                      </a:cubicBezTo>
                      <a:cubicBezTo>
                        <a:pt x="19" y="326"/>
                        <a:pt x="23" y="327"/>
                        <a:pt x="27" y="328"/>
                      </a:cubicBezTo>
                      <a:cubicBezTo>
                        <a:pt x="31" y="329"/>
                        <a:pt x="35" y="329"/>
                        <a:pt x="37" y="330"/>
                      </a:cubicBezTo>
                      <a:cubicBezTo>
                        <a:pt x="40" y="330"/>
                        <a:pt x="42" y="331"/>
                        <a:pt x="42" y="331"/>
                      </a:cubicBezTo>
                      <a:cubicBezTo>
                        <a:pt x="45" y="331"/>
                        <a:pt x="48" y="333"/>
                        <a:pt x="49" y="336"/>
                      </a:cubicBezTo>
                      <a:cubicBezTo>
                        <a:pt x="49" y="336"/>
                        <a:pt x="49" y="337"/>
                        <a:pt x="50" y="339"/>
                      </a:cubicBezTo>
                      <a:cubicBezTo>
                        <a:pt x="51" y="341"/>
                        <a:pt x="51" y="343"/>
                        <a:pt x="52" y="346"/>
                      </a:cubicBezTo>
                      <a:cubicBezTo>
                        <a:pt x="53" y="348"/>
                        <a:pt x="54" y="350"/>
                        <a:pt x="55" y="352"/>
                      </a:cubicBezTo>
                      <a:cubicBezTo>
                        <a:pt x="56" y="354"/>
                        <a:pt x="56" y="355"/>
                        <a:pt x="56" y="355"/>
                      </a:cubicBezTo>
                      <a:cubicBezTo>
                        <a:pt x="56" y="355"/>
                        <a:pt x="58" y="360"/>
                        <a:pt x="61" y="364"/>
                      </a:cubicBezTo>
                      <a:cubicBezTo>
                        <a:pt x="63" y="369"/>
                        <a:pt x="65" y="373"/>
                        <a:pt x="65" y="373"/>
                      </a:cubicBezTo>
                      <a:cubicBezTo>
                        <a:pt x="67" y="376"/>
                        <a:pt x="67" y="379"/>
                        <a:pt x="65" y="382"/>
                      </a:cubicBezTo>
                      <a:cubicBezTo>
                        <a:pt x="65" y="382"/>
                        <a:pt x="61" y="388"/>
                        <a:pt x="57" y="395"/>
                      </a:cubicBezTo>
                      <a:cubicBezTo>
                        <a:pt x="53" y="402"/>
                        <a:pt x="49" y="409"/>
                        <a:pt x="49" y="409"/>
                      </a:cubicBezTo>
                      <a:cubicBezTo>
                        <a:pt x="48" y="412"/>
                        <a:pt x="48" y="416"/>
                        <a:pt x="50" y="419"/>
                      </a:cubicBezTo>
                      <a:cubicBezTo>
                        <a:pt x="50" y="419"/>
                        <a:pt x="54" y="424"/>
                        <a:pt x="58" y="429"/>
                      </a:cubicBezTo>
                      <a:cubicBezTo>
                        <a:pt x="62" y="434"/>
                        <a:pt x="66" y="439"/>
                        <a:pt x="66" y="439"/>
                      </a:cubicBezTo>
                      <a:cubicBezTo>
                        <a:pt x="69" y="441"/>
                        <a:pt x="72" y="443"/>
                        <a:pt x="75" y="442"/>
                      </a:cubicBezTo>
                      <a:cubicBezTo>
                        <a:pt x="75" y="442"/>
                        <a:pt x="83" y="440"/>
                        <a:pt x="91" y="437"/>
                      </a:cubicBezTo>
                      <a:cubicBezTo>
                        <a:pt x="99" y="435"/>
                        <a:pt x="106" y="432"/>
                        <a:pt x="106" y="432"/>
                      </a:cubicBezTo>
                      <a:cubicBezTo>
                        <a:pt x="109" y="431"/>
                        <a:pt x="112" y="432"/>
                        <a:pt x="114" y="434"/>
                      </a:cubicBezTo>
                      <a:cubicBezTo>
                        <a:pt x="114" y="434"/>
                        <a:pt x="118" y="437"/>
                        <a:pt x="122" y="440"/>
                      </a:cubicBezTo>
                      <a:cubicBezTo>
                        <a:pt x="126" y="443"/>
                        <a:pt x="130" y="446"/>
                        <a:pt x="130" y="446"/>
                      </a:cubicBezTo>
                      <a:cubicBezTo>
                        <a:pt x="130" y="446"/>
                        <a:pt x="131" y="447"/>
                        <a:pt x="133" y="448"/>
                      </a:cubicBezTo>
                      <a:cubicBezTo>
                        <a:pt x="134" y="449"/>
                        <a:pt x="136" y="451"/>
                        <a:pt x="138" y="452"/>
                      </a:cubicBezTo>
                      <a:cubicBezTo>
                        <a:pt x="140" y="453"/>
                        <a:pt x="143" y="455"/>
                        <a:pt x="144" y="456"/>
                      </a:cubicBezTo>
                      <a:cubicBezTo>
                        <a:pt x="146" y="457"/>
                        <a:pt x="147" y="457"/>
                        <a:pt x="147" y="457"/>
                      </a:cubicBezTo>
                      <a:cubicBezTo>
                        <a:pt x="149" y="459"/>
                        <a:pt x="151" y="462"/>
                        <a:pt x="151" y="465"/>
                      </a:cubicBezTo>
                      <a:cubicBezTo>
                        <a:pt x="151" y="465"/>
                        <a:pt x="151" y="467"/>
                        <a:pt x="151" y="470"/>
                      </a:cubicBezTo>
                      <a:cubicBezTo>
                        <a:pt x="150" y="473"/>
                        <a:pt x="150" y="477"/>
                        <a:pt x="150" y="481"/>
                      </a:cubicBezTo>
                      <a:cubicBezTo>
                        <a:pt x="150" y="485"/>
                        <a:pt x="151" y="489"/>
                        <a:pt x="151" y="492"/>
                      </a:cubicBezTo>
                      <a:cubicBezTo>
                        <a:pt x="151" y="495"/>
                        <a:pt x="151" y="497"/>
                        <a:pt x="151" y="497"/>
                      </a:cubicBezTo>
                      <a:cubicBezTo>
                        <a:pt x="151" y="500"/>
                        <a:pt x="153" y="503"/>
                        <a:pt x="157" y="505"/>
                      </a:cubicBezTo>
                      <a:cubicBezTo>
                        <a:pt x="157" y="505"/>
                        <a:pt x="157" y="505"/>
                        <a:pt x="158" y="505"/>
                      </a:cubicBezTo>
                      <a:cubicBezTo>
                        <a:pt x="158" y="505"/>
                        <a:pt x="159" y="506"/>
                        <a:pt x="160" y="506"/>
                      </a:cubicBezTo>
                      <a:cubicBezTo>
                        <a:pt x="162" y="507"/>
                        <a:pt x="165" y="508"/>
                        <a:pt x="169" y="510"/>
                      </a:cubicBezTo>
                      <a:cubicBezTo>
                        <a:pt x="171" y="511"/>
                        <a:pt x="175" y="512"/>
                        <a:pt x="177" y="513"/>
                      </a:cubicBezTo>
                      <a:cubicBezTo>
                        <a:pt x="179" y="513"/>
                        <a:pt x="181" y="514"/>
                        <a:pt x="181" y="514"/>
                      </a:cubicBezTo>
                      <a:cubicBezTo>
                        <a:pt x="184" y="515"/>
                        <a:pt x="188" y="514"/>
                        <a:pt x="190" y="512"/>
                      </a:cubicBezTo>
                      <a:cubicBezTo>
                        <a:pt x="190" y="512"/>
                        <a:pt x="196" y="506"/>
                        <a:pt x="201" y="500"/>
                      </a:cubicBezTo>
                      <a:cubicBezTo>
                        <a:pt x="207" y="494"/>
                        <a:pt x="212" y="488"/>
                        <a:pt x="212" y="488"/>
                      </a:cubicBezTo>
                      <a:cubicBezTo>
                        <a:pt x="214" y="486"/>
                        <a:pt x="217" y="485"/>
                        <a:pt x="220" y="485"/>
                      </a:cubicBezTo>
                      <a:cubicBezTo>
                        <a:pt x="220" y="485"/>
                        <a:pt x="221" y="486"/>
                        <a:pt x="223" y="486"/>
                      </a:cubicBezTo>
                      <a:cubicBezTo>
                        <a:pt x="225" y="486"/>
                        <a:pt x="227" y="487"/>
                        <a:pt x="229" y="487"/>
                      </a:cubicBezTo>
                      <a:cubicBezTo>
                        <a:pt x="234" y="488"/>
                        <a:pt x="239" y="488"/>
                        <a:pt x="239" y="488"/>
                      </a:cubicBezTo>
                      <a:cubicBezTo>
                        <a:pt x="239" y="488"/>
                        <a:pt x="245" y="489"/>
                        <a:pt x="250" y="489"/>
                      </a:cubicBezTo>
                      <a:cubicBezTo>
                        <a:pt x="252" y="489"/>
                        <a:pt x="255" y="489"/>
                        <a:pt x="256" y="490"/>
                      </a:cubicBezTo>
                      <a:cubicBezTo>
                        <a:pt x="258" y="490"/>
                        <a:pt x="260" y="490"/>
                        <a:pt x="260" y="490"/>
                      </a:cubicBezTo>
                      <a:cubicBezTo>
                        <a:pt x="263" y="490"/>
                        <a:pt x="265" y="491"/>
                        <a:pt x="267" y="494"/>
                      </a:cubicBezTo>
                      <a:cubicBezTo>
                        <a:pt x="267" y="494"/>
                        <a:pt x="270" y="501"/>
                        <a:pt x="274" y="508"/>
                      </a:cubicBezTo>
                      <a:cubicBezTo>
                        <a:pt x="278" y="515"/>
                        <a:pt x="283" y="522"/>
                        <a:pt x="283" y="522"/>
                      </a:cubicBezTo>
                      <a:cubicBezTo>
                        <a:pt x="285" y="525"/>
                        <a:pt x="288" y="526"/>
                        <a:pt x="292" y="526"/>
                      </a:cubicBezTo>
                      <a:close/>
                      <a:moveTo>
                        <a:pt x="259" y="441"/>
                      </a:moveTo>
                      <a:cubicBezTo>
                        <a:pt x="257" y="441"/>
                        <a:pt x="255" y="441"/>
                        <a:pt x="253" y="441"/>
                      </a:cubicBezTo>
                      <a:cubicBezTo>
                        <a:pt x="251" y="441"/>
                        <a:pt x="250" y="440"/>
                        <a:pt x="249" y="440"/>
                      </a:cubicBezTo>
                      <a:cubicBezTo>
                        <a:pt x="246" y="440"/>
                        <a:pt x="245" y="440"/>
                        <a:pt x="245" y="440"/>
                      </a:cubicBezTo>
                      <a:cubicBezTo>
                        <a:pt x="245" y="440"/>
                        <a:pt x="243" y="440"/>
                        <a:pt x="241" y="439"/>
                      </a:cubicBezTo>
                      <a:cubicBezTo>
                        <a:pt x="239" y="439"/>
                        <a:pt x="238" y="439"/>
                        <a:pt x="236" y="439"/>
                      </a:cubicBezTo>
                      <a:cubicBezTo>
                        <a:pt x="234" y="439"/>
                        <a:pt x="232" y="438"/>
                        <a:pt x="230" y="438"/>
                      </a:cubicBezTo>
                      <a:cubicBezTo>
                        <a:pt x="222" y="436"/>
                        <a:pt x="210" y="433"/>
                        <a:pt x="199" y="429"/>
                      </a:cubicBezTo>
                      <a:cubicBezTo>
                        <a:pt x="189" y="425"/>
                        <a:pt x="178" y="420"/>
                        <a:pt x="171" y="415"/>
                      </a:cubicBezTo>
                      <a:cubicBezTo>
                        <a:pt x="167" y="413"/>
                        <a:pt x="164" y="411"/>
                        <a:pt x="162" y="409"/>
                      </a:cubicBezTo>
                      <a:cubicBezTo>
                        <a:pt x="160" y="408"/>
                        <a:pt x="159" y="407"/>
                        <a:pt x="159" y="407"/>
                      </a:cubicBezTo>
                      <a:cubicBezTo>
                        <a:pt x="159" y="407"/>
                        <a:pt x="158" y="406"/>
                        <a:pt x="155" y="405"/>
                      </a:cubicBezTo>
                      <a:cubicBezTo>
                        <a:pt x="154" y="403"/>
                        <a:pt x="151" y="401"/>
                        <a:pt x="147" y="398"/>
                      </a:cubicBezTo>
                      <a:cubicBezTo>
                        <a:pt x="141" y="392"/>
                        <a:pt x="132" y="384"/>
                        <a:pt x="125" y="375"/>
                      </a:cubicBezTo>
                      <a:cubicBezTo>
                        <a:pt x="118" y="366"/>
                        <a:pt x="111" y="356"/>
                        <a:pt x="107" y="348"/>
                      </a:cubicBezTo>
                      <a:cubicBezTo>
                        <a:pt x="105" y="344"/>
                        <a:pt x="104" y="341"/>
                        <a:pt x="102" y="339"/>
                      </a:cubicBezTo>
                      <a:cubicBezTo>
                        <a:pt x="101" y="336"/>
                        <a:pt x="101" y="335"/>
                        <a:pt x="101" y="335"/>
                      </a:cubicBezTo>
                      <a:cubicBezTo>
                        <a:pt x="101" y="335"/>
                        <a:pt x="100" y="334"/>
                        <a:pt x="99" y="331"/>
                      </a:cubicBezTo>
                      <a:cubicBezTo>
                        <a:pt x="98" y="329"/>
                        <a:pt x="97" y="326"/>
                        <a:pt x="95" y="322"/>
                      </a:cubicBezTo>
                      <a:cubicBezTo>
                        <a:pt x="92" y="313"/>
                        <a:pt x="89" y="302"/>
                        <a:pt x="88" y="291"/>
                      </a:cubicBezTo>
                      <a:cubicBezTo>
                        <a:pt x="86" y="279"/>
                        <a:pt x="85" y="268"/>
                        <a:pt x="86" y="259"/>
                      </a:cubicBezTo>
                      <a:cubicBezTo>
                        <a:pt x="86" y="257"/>
                        <a:pt x="86" y="255"/>
                        <a:pt x="86" y="253"/>
                      </a:cubicBezTo>
                      <a:cubicBezTo>
                        <a:pt x="86" y="251"/>
                        <a:pt x="86" y="250"/>
                        <a:pt x="86" y="248"/>
                      </a:cubicBezTo>
                      <a:cubicBezTo>
                        <a:pt x="86" y="246"/>
                        <a:pt x="86" y="244"/>
                        <a:pt x="86" y="244"/>
                      </a:cubicBezTo>
                      <a:cubicBezTo>
                        <a:pt x="86" y="244"/>
                        <a:pt x="87" y="243"/>
                        <a:pt x="87" y="240"/>
                      </a:cubicBezTo>
                      <a:cubicBezTo>
                        <a:pt x="87" y="239"/>
                        <a:pt x="87" y="237"/>
                        <a:pt x="88" y="236"/>
                      </a:cubicBezTo>
                      <a:cubicBezTo>
                        <a:pt x="88" y="234"/>
                        <a:pt x="88" y="232"/>
                        <a:pt x="89" y="230"/>
                      </a:cubicBezTo>
                      <a:cubicBezTo>
                        <a:pt x="90" y="221"/>
                        <a:pt x="93" y="210"/>
                        <a:pt x="97" y="199"/>
                      </a:cubicBezTo>
                      <a:cubicBezTo>
                        <a:pt x="102" y="188"/>
                        <a:pt x="107" y="178"/>
                        <a:pt x="111" y="170"/>
                      </a:cubicBezTo>
                      <a:cubicBezTo>
                        <a:pt x="114" y="167"/>
                        <a:pt x="116" y="164"/>
                        <a:pt x="117" y="162"/>
                      </a:cubicBezTo>
                      <a:cubicBezTo>
                        <a:pt x="119" y="159"/>
                        <a:pt x="120" y="158"/>
                        <a:pt x="120" y="158"/>
                      </a:cubicBezTo>
                      <a:cubicBezTo>
                        <a:pt x="120" y="158"/>
                        <a:pt x="120" y="157"/>
                        <a:pt x="122" y="155"/>
                      </a:cubicBezTo>
                      <a:cubicBezTo>
                        <a:pt x="124" y="153"/>
                        <a:pt x="126" y="150"/>
                        <a:pt x="129" y="147"/>
                      </a:cubicBezTo>
                      <a:cubicBezTo>
                        <a:pt x="134" y="140"/>
                        <a:pt x="143" y="132"/>
                        <a:pt x="152" y="125"/>
                      </a:cubicBezTo>
                      <a:cubicBezTo>
                        <a:pt x="161" y="117"/>
                        <a:pt x="171" y="111"/>
                        <a:pt x="178" y="107"/>
                      </a:cubicBezTo>
                      <a:cubicBezTo>
                        <a:pt x="182" y="105"/>
                        <a:pt x="185" y="103"/>
                        <a:pt x="188" y="102"/>
                      </a:cubicBezTo>
                      <a:cubicBezTo>
                        <a:pt x="190" y="101"/>
                        <a:pt x="191" y="100"/>
                        <a:pt x="191" y="100"/>
                      </a:cubicBezTo>
                      <a:cubicBezTo>
                        <a:pt x="191" y="100"/>
                        <a:pt x="193" y="100"/>
                        <a:pt x="195" y="99"/>
                      </a:cubicBezTo>
                      <a:cubicBezTo>
                        <a:pt x="197" y="98"/>
                        <a:pt x="201" y="96"/>
                        <a:pt x="205" y="95"/>
                      </a:cubicBezTo>
                      <a:cubicBezTo>
                        <a:pt x="213" y="92"/>
                        <a:pt x="224" y="89"/>
                        <a:pt x="236" y="87"/>
                      </a:cubicBezTo>
                      <a:cubicBezTo>
                        <a:pt x="247" y="85"/>
                        <a:pt x="259" y="85"/>
                        <a:pt x="268" y="85"/>
                      </a:cubicBezTo>
                      <a:cubicBezTo>
                        <a:pt x="270" y="85"/>
                        <a:pt x="272" y="85"/>
                        <a:pt x="274" y="85"/>
                      </a:cubicBezTo>
                      <a:cubicBezTo>
                        <a:pt x="275" y="86"/>
                        <a:pt x="277" y="86"/>
                        <a:pt x="278" y="86"/>
                      </a:cubicBezTo>
                      <a:cubicBezTo>
                        <a:pt x="281" y="86"/>
                        <a:pt x="282" y="86"/>
                        <a:pt x="282" y="86"/>
                      </a:cubicBezTo>
                      <a:cubicBezTo>
                        <a:pt x="282" y="86"/>
                        <a:pt x="284" y="86"/>
                        <a:pt x="286" y="87"/>
                      </a:cubicBezTo>
                      <a:cubicBezTo>
                        <a:pt x="287" y="87"/>
                        <a:pt x="289" y="87"/>
                        <a:pt x="291" y="87"/>
                      </a:cubicBezTo>
                      <a:cubicBezTo>
                        <a:pt x="293" y="87"/>
                        <a:pt x="295" y="88"/>
                        <a:pt x="297" y="88"/>
                      </a:cubicBezTo>
                      <a:cubicBezTo>
                        <a:pt x="305" y="90"/>
                        <a:pt x="317" y="93"/>
                        <a:pt x="327" y="97"/>
                      </a:cubicBezTo>
                      <a:cubicBezTo>
                        <a:pt x="338" y="101"/>
                        <a:pt x="349" y="106"/>
                        <a:pt x="356" y="111"/>
                      </a:cubicBezTo>
                      <a:cubicBezTo>
                        <a:pt x="360" y="113"/>
                        <a:pt x="363" y="115"/>
                        <a:pt x="365" y="117"/>
                      </a:cubicBezTo>
                      <a:cubicBezTo>
                        <a:pt x="367" y="118"/>
                        <a:pt x="368" y="119"/>
                        <a:pt x="368" y="119"/>
                      </a:cubicBezTo>
                      <a:cubicBezTo>
                        <a:pt x="368" y="119"/>
                        <a:pt x="369" y="120"/>
                        <a:pt x="371" y="122"/>
                      </a:cubicBezTo>
                      <a:cubicBezTo>
                        <a:pt x="373" y="123"/>
                        <a:pt x="376" y="125"/>
                        <a:pt x="380" y="128"/>
                      </a:cubicBezTo>
                      <a:cubicBezTo>
                        <a:pt x="386" y="134"/>
                        <a:pt x="395" y="142"/>
                        <a:pt x="402" y="151"/>
                      </a:cubicBezTo>
                      <a:cubicBezTo>
                        <a:pt x="409" y="160"/>
                        <a:pt x="416" y="170"/>
                        <a:pt x="420" y="178"/>
                      </a:cubicBezTo>
                      <a:cubicBezTo>
                        <a:pt x="422" y="182"/>
                        <a:pt x="423" y="185"/>
                        <a:pt x="424" y="187"/>
                      </a:cubicBezTo>
                      <a:cubicBezTo>
                        <a:pt x="425" y="190"/>
                        <a:pt x="426" y="191"/>
                        <a:pt x="426" y="191"/>
                      </a:cubicBezTo>
                      <a:cubicBezTo>
                        <a:pt x="426" y="191"/>
                        <a:pt x="427" y="192"/>
                        <a:pt x="428" y="195"/>
                      </a:cubicBezTo>
                      <a:cubicBezTo>
                        <a:pt x="429" y="197"/>
                        <a:pt x="430" y="200"/>
                        <a:pt x="431" y="204"/>
                      </a:cubicBezTo>
                      <a:cubicBezTo>
                        <a:pt x="434" y="213"/>
                        <a:pt x="437" y="224"/>
                        <a:pt x="439" y="235"/>
                      </a:cubicBezTo>
                      <a:cubicBezTo>
                        <a:pt x="441" y="247"/>
                        <a:pt x="442" y="259"/>
                        <a:pt x="441" y="267"/>
                      </a:cubicBezTo>
                      <a:cubicBezTo>
                        <a:pt x="441" y="269"/>
                        <a:pt x="441" y="271"/>
                        <a:pt x="441" y="273"/>
                      </a:cubicBezTo>
                      <a:cubicBezTo>
                        <a:pt x="441" y="275"/>
                        <a:pt x="441" y="277"/>
                        <a:pt x="441" y="278"/>
                      </a:cubicBezTo>
                      <a:cubicBezTo>
                        <a:pt x="440" y="280"/>
                        <a:pt x="440" y="282"/>
                        <a:pt x="440" y="282"/>
                      </a:cubicBezTo>
                      <a:cubicBezTo>
                        <a:pt x="440" y="282"/>
                        <a:pt x="440" y="283"/>
                        <a:pt x="440" y="286"/>
                      </a:cubicBezTo>
                      <a:cubicBezTo>
                        <a:pt x="440" y="287"/>
                        <a:pt x="439" y="289"/>
                        <a:pt x="439" y="290"/>
                      </a:cubicBezTo>
                      <a:cubicBezTo>
                        <a:pt x="439" y="292"/>
                        <a:pt x="439" y="294"/>
                        <a:pt x="438" y="296"/>
                      </a:cubicBezTo>
                      <a:cubicBezTo>
                        <a:pt x="437" y="305"/>
                        <a:pt x="434" y="316"/>
                        <a:pt x="429" y="327"/>
                      </a:cubicBezTo>
                      <a:cubicBezTo>
                        <a:pt x="425" y="338"/>
                        <a:pt x="420" y="348"/>
                        <a:pt x="415" y="356"/>
                      </a:cubicBezTo>
                      <a:cubicBezTo>
                        <a:pt x="413" y="359"/>
                        <a:pt x="411" y="362"/>
                        <a:pt x="410" y="364"/>
                      </a:cubicBezTo>
                      <a:cubicBezTo>
                        <a:pt x="408" y="367"/>
                        <a:pt x="407" y="368"/>
                        <a:pt x="407" y="368"/>
                      </a:cubicBezTo>
                      <a:cubicBezTo>
                        <a:pt x="407" y="368"/>
                        <a:pt x="406" y="369"/>
                        <a:pt x="405" y="371"/>
                      </a:cubicBezTo>
                      <a:cubicBezTo>
                        <a:pt x="403" y="373"/>
                        <a:pt x="401" y="376"/>
                        <a:pt x="398" y="379"/>
                      </a:cubicBezTo>
                      <a:cubicBezTo>
                        <a:pt x="393" y="386"/>
                        <a:pt x="384" y="394"/>
                        <a:pt x="375" y="401"/>
                      </a:cubicBezTo>
                      <a:cubicBezTo>
                        <a:pt x="366" y="409"/>
                        <a:pt x="356" y="415"/>
                        <a:pt x="349" y="419"/>
                      </a:cubicBezTo>
                      <a:cubicBezTo>
                        <a:pt x="345" y="421"/>
                        <a:pt x="341" y="423"/>
                        <a:pt x="339" y="424"/>
                      </a:cubicBezTo>
                      <a:cubicBezTo>
                        <a:pt x="337" y="425"/>
                        <a:pt x="336" y="426"/>
                        <a:pt x="336" y="426"/>
                      </a:cubicBezTo>
                      <a:cubicBezTo>
                        <a:pt x="336" y="426"/>
                        <a:pt x="334" y="426"/>
                        <a:pt x="332" y="427"/>
                      </a:cubicBezTo>
                      <a:cubicBezTo>
                        <a:pt x="330" y="428"/>
                        <a:pt x="326" y="430"/>
                        <a:pt x="322" y="431"/>
                      </a:cubicBezTo>
                      <a:cubicBezTo>
                        <a:pt x="314" y="434"/>
                        <a:pt x="303" y="437"/>
                        <a:pt x="291" y="439"/>
                      </a:cubicBezTo>
                      <a:cubicBezTo>
                        <a:pt x="280" y="441"/>
                        <a:pt x="268" y="441"/>
                        <a:pt x="259" y="441"/>
                      </a:cubicBezTo>
                      <a:close/>
                    </a:path>
                  </a:pathLst>
                </a:custGeom>
                <a:solidFill>
                  <a:schemeClr val="accent3"/>
                </a:solidFill>
                <a:ln>
                  <a:noFill/>
                </a:ln>
              </p:spPr>
              <p:txBody>
                <a:bodyPr anchor="ctr"/>
                <a:lstStyle/>
                <a:p>
                  <a:pPr algn="ctr"/>
                  <a:endParaRPr sz="1350"/>
                </a:p>
              </p:txBody>
            </p:sp>
            <p:grpSp>
              <p:nvGrpSpPr>
                <p:cNvPr id="343" name="íŝ1îde">
                  <a:extLst>
                    <a:ext uri="{FF2B5EF4-FFF2-40B4-BE49-F238E27FC236}">
                      <a16:creationId xmlns:a16="http://schemas.microsoft.com/office/drawing/2014/main" id="{48273620-7240-44E4-A23D-95BD741F7F79}"/>
                    </a:ext>
                  </a:extLst>
                </p:cNvPr>
                <p:cNvGrpSpPr/>
                <p:nvPr/>
              </p:nvGrpSpPr>
              <p:grpSpPr>
                <a:xfrm>
                  <a:off x="5200793" y="3508847"/>
                  <a:ext cx="275103" cy="413103"/>
                  <a:chOff x="5200793" y="3508847"/>
                  <a:chExt cx="275103" cy="413103"/>
                </a:xfrm>
                <a:solidFill>
                  <a:schemeClr val="accent3"/>
                </a:solidFill>
              </p:grpSpPr>
              <p:sp>
                <p:nvSpPr>
                  <p:cNvPr id="344" name="išlïḋè">
                    <a:extLst>
                      <a:ext uri="{FF2B5EF4-FFF2-40B4-BE49-F238E27FC236}">
                        <a16:creationId xmlns:a16="http://schemas.microsoft.com/office/drawing/2014/main" id="{EE77F41B-913A-49B3-AD3A-988845438E41}"/>
                      </a:ext>
                    </a:extLst>
                  </p:cNvPr>
                  <p:cNvSpPr/>
                  <p:nvPr/>
                </p:nvSpPr>
                <p:spPr bwMode="auto">
                  <a:xfrm>
                    <a:off x="5200793" y="3508847"/>
                    <a:ext cx="275103" cy="333350"/>
                  </a:xfrm>
                  <a:custGeom>
                    <a:avLst/>
                    <a:gdLst>
                      <a:gd name="T0" fmla="*/ 0 w 130"/>
                      <a:gd name="T1" fmla="*/ 66 h 157"/>
                      <a:gd name="T2" fmla="*/ 69 w 130"/>
                      <a:gd name="T3" fmla="*/ 3 h 157"/>
                      <a:gd name="T4" fmla="*/ 128 w 130"/>
                      <a:gd name="T5" fmla="*/ 62 h 157"/>
                      <a:gd name="T6" fmla="*/ 104 w 130"/>
                      <a:gd name="T7" fmla="*/ 117 h 157"/>
                      <a:gd name="T8" fmla="*/ 98 w 130"/>
                      <a:gd name="T9" fmla="*/ 127 h 157"/>
                      <a:gd name="T10" fmla="*/ 98 w 130"/>
                      <a:gd name="T11" fmla="*/ 143 h 157"/>
                      <a:gd name="T12" fmla="*/ 85 w 130"/>
                      <a:gd name="T13" fmla="*/ 157 h 157"/>
                      <a:gd name="T14" fmla="*/ 43 w 130"/>
                      <a:gd name="T15" fmla="*/ 157 h 157"/>
                      <a:gd name="T16" fmla="*/ 30 w 130"/>
                      <a:gd name="T17" fmla="*/ 143 h 157"/>
                      <a:gd name="T18" fmla="*/ 30 w 130"/>
                      <a:gd name="T19" fmla="*/ 127 h 157"/>
                      <a:gd name="T20" fmla="*/ 25 w 130"/>
                      <a:gd name="T21" fmla="*/ 117 h 157"/>
                      <a:gd name="T22" fmla="*/ 0 w 130"/>
                      <a:gd name="T23" fmla="*/ 6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157">
                        <a:moveTo>
                          <a:pt x="0" y="66"/>
                        </a:moveTo>
                        <a:cubicBezTo>
                          <a:pt x="0" y="30"/>
                          <a:pt x="31" y="0"/>
                          <a:pt x="69" y="3"/>
                        </a:cubicBezTo>
                        <a:cubicBezTo>
                          <a:pt x="100" y="5"/>
                          <a:pt x="126" y="30"/>
                          <a:pt x="128" y="62"/>
                        </a:cubicBezTo>
                        <a:cubicBezTo>
                          <a:pt x="130" y="84"/>
                          <a:pt x="120" y="104"/>
                          <a:pt x="104" y="117"/>
                        </a:cubicBezTo>
                        <a:cubicBezTo>
                          <a:pt x="100" y="119"/>
                          <a:pt x="98" y="123"/>
                          <a:pt x="98" y="127"/>
                        </a:cubicBezTo>
                        <a:cubicBezTo>
                          <a:pt x="98" y="143"/>
                          <a:pt x="98" y="143"/>
                          <a:pt x="98" y="143"/>
                        </a:cubicBezTo>
                        <a:cubicBezTo>
                          <a:pt x="98" y="151"/>
                          <a:pt x="92" y="157"/>
                          <a:pt x="85" y="157"/>
                        </a:cubicBezTo>
                        <a:cubicBezTo>
                          <a:pt x="43" y="157"/>
                          <a:pt x="43" y="157"/>
                          <a:pt x="43" y="157"/>
                        </a:cubicBezTo>
                        <a:cubicBezTo>
                          <a:pt x="36" y="157"/>
                          <a:pt x="30" y="151"/>
                          <a:pt x="30" y="143"/>
                        </a:cubicBezTo>
                        <a:cubicBezTo>
                          <a:pt x="30" y="127"/>
                          <a:pt x="30" y="127"/>
                          <a:pt x="30" y="127"/>
                        </a:cubicBezTo>
                        <a:cubicBezTo>
                          <a:pt x="30" y="123"/>
                          <a:pt x="28" y="119"/>
                          <a:pt x="25" y="117"/>
                        </a:cubicBezTo>
                        <a:cubicBezTo>
                          <a:pt x="10" y="105"/>
                          <a:pt x="0" y="87"/>
                          <a:pt x="0"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45" name="íṥḻiḑe">
                    <a:extLst>
                      <a:ext uri="{FF2B5EF4-FFF2-40B4-BE49-F238E27FC236}">
                        <a16:creationId xmlns:a16="http://schemas.microsoft.com/office/drawing/2014/main" id="{920ED208-708A-4229-A1FF-DEAFEAABFD92}"/>
                      </a:ext>
                    </a:extLst>
                  </p:cNvPr>
                  <p:cNvSpPr/>
                  <p:nvPr/>
                </p:nvSpPr>
                <p:spPr bwMode="auto">
                  <a:xfrm>
                    <a:off x="5268001" y="3856534"/>
                    <a:ext cx="136208" cy="25091"/>
                  </a:xfrm>
                  <a:custGeom>
                    <a:avLst/>
                    <a:gdLst>
                      <a:gd name="T0" fmla="*/ 6 w 64"/>
                      <a:gd name="T1" fmla="*/ 12 h 12"/>
                      <a:gd name="T2" fmla="*/ 58 w 64"/>
                      <a:gd name="T3" fmla="*/ 12 h 12"/>
                      <a:gd name="T4" fmla="*/ 64 w 64"/>
                      <a:gd name="T5" fmla="*/ 6 h 12"/>
                      <a:gd name="T6" fmla="*/ 64 w 64"/>
                      <a:gd name="T7" fmla="*/ 6 h 12"/>
                      <a:gd name="T8" fmla="*/ 58 w 64"/>
                      <a:gd name="T9" fmla="*/ 0 h 12"/>
                      <a:gd name="T10" fmla="*/ 6 w 64"/>
                      <a:gd name="T11" fmla="*/ 0 h 12"/>
                      <a:gd name="T12" fmla="*/ 0 w 64"/>
                      <a:gd name="T13" fmla="*/ 6 h 12"/>
                      <a:gd name="T14" fmla="*/ 0 w 64"/>
                      <a:gd name="T15" fmla="*/ 6 h 12"/>
                      <a:gd name="T16" fmla="*/ 6 w 6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
                        <a:moveTo>
                          <a:pt x="6" y="12"/>
                        </a:moveTo>
                        <a:cubicBezTo>
                          <a:pt x="58" y="12"/>
                          <a:pt x="58" y="12"/>
                          <a:pt x="58" y="12"/>
                        </a:cubicBezTo>
                        <a:cubicBezTo>
                          <a:pt x="61" y="12"/>
                          <a:pt x="64" y="10"/>
                          <a:pt x="64" y="6"/>
                        </a:cubicBezTo>
                        <a:cubicBezTo>
                          <a:pt x="64" y="6"/>
                          <a:pt x="64" y="6"/>
                          <a:pt x="64" y="6"/>
                        </a:cubicBezTo>
                        <a:cubicBezTo>
                          <a:pt x="64" y="3"/>
                          <a:pt x="61" y="0"/>
                          <a:pt x="58" y="0"/>
                        </a:cubicBezTo>
                        <a:cubicBezTo>
                          <a:pt x="6" y="0"/>
                          <a:pt x="6" y="0"/>
                          <a:pt x="6" y="0"/>
                        </a:cubicBezTo>
                        <a:cubicBezTo>
                          <a:pt x="3" y="0"/>
                          <a:pt x="0" y="3"/>
                          <a:pt x="0" y="6"/>
                        </a:cubicBezTo>
                        <a:cubicBezTo>
                          <a:pt x="0" y="6"/>
                          <a:pt x="0" y="6"/>
                          <a:pt x="0" y="6"/>
                        </a:cubicBezTo>
                        <a:cubicBezTo>
                          <a:pt x="0" y="10"/>
                          <a:pt x="3"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46" name="íṥḻiḋé">
                    <a:extLst>
                      <a:ext uri="{FF2B5EF4-FFF2-40B4-BE49-F238E27FC236}">
                        <a16:creationId xmlns:a16="http://schemas.microsoft.com/office/drawing/2014/main" id="{9C46AB5B-11E9-4D7E-BEA6-8F0DBA7D8F74}"/>
                      </a:ext>
                    </a:extLst>
                  </p:cNvPr>
                  <p:cNvSpPr/>
                  <p:nvPr/>
                </p:nvSpPr>
                <p:spPr bwMode="auto">
                  <a:xfrm>
                    <a:off x="5268001" y="3896859"/>
                    <a:ext cx="136208" cy="25091"/>
                  </a:xfrm>
                  <a:custGeom>
                    <a:avLst/>
                    <a:gdLst>
                      <a:gd name="T0" fmla="*/ 6 w 64"/>
                      <a:gd name="T1" fmla="*/ 12 h 12"/>
                      <a:gd name="T2" fmla="*/ 58 w 64"/>
                      <a:gd name="T3" fmla="*/ 12 h 12"/>
                      <a:gd name="T4" fmla="*/ 64 w 64"/>
                      <a:gd name="T5" fmla="*/ 6 h 12"/>
                      <a:gd name="T6" fmla="*/ 64 w 64"/>
                      <a:gd name="T7" fmla="*/ 6 h 12"/>
                      <a:gd name="T8" fmla="*/ 58 w 64"/>
                      <a:gd name="T9" fmla="*/ 0 h 12"/>
                      <a:gd name="T10" fmla="*/ 6 w 64"/>
                      <a:gd name="T11" fmla="*/ 0 h 12"/>
                      <a:gd name="T12" fmla="*/ 0 w 64"/>
                      <a:gd name="T13" fmla="*/ 6 h 12"/>
                      <a:gd name="T14" fmla="*/ 0 w 64"/>
                      <a:gd name="T15" fmla="*/ 6 h 12"/>
                      <a:gd name="T16" fmla="*/ 6 w 6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
                        <a:moveTo>
                          <a:pt x="6" y="12"/>
                        </a:moveTo>
                        <a:cubicBezTo>
                          <a:pt x="58" y="12"/>
                          <a:pt x="58" y="12"/>
                          <a:pt x="58" y="12"/>
                        </a:cubicBezTo>
                        <a:cubicBezTo>
                          <a:pt x="61" y="12"/>
                          <a:pt x="64" y="10"/>
                          <a:pt x="64" y="6"/>
                        </a:cubicBezTo>
                        <a:cubicBezTo>
                          <a:pt x="64" y="6"/>
                          <a:pt x="64" y="6"/>
                          <a:pt x="64" y="6"/>
                        </a:cubicBezTo>
                        <a:cubicBezTo>
                          <a:pt x="64" y="3"/>
                          <a:pt x="61" y="0"/>
                          <a:pt x="58" y="0"/>
                        </a:cubicBezTo>
                        <a:cubicBezTo>
                          <a:pt x="6" y="0"/>
                          <a:pt x="6" y="0"/>
                          <a:pt x="6" y="0"/>
                        </a:cubicBezTo>
                        <a:cubicBezTo>
                          <a:pt x="3" y="0"/>
                          <a:pt x="0" y="3"/>
                          <a:pt x="0" y="6"/>
                        </a:cubicBezTo>
                        <a:cubicBezTo>
                          <a:pt x="0" y="6"/>
                          <a:pt x="0" y="6"/>
                          <a:pt x="0" y="6"/>
                        </a:cubicBezTo>
                        <a:cubicBezTo>
                          <a:pt x="0" y="10"/>
                          <a:pt x="3"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grpSp>
          </p:grpSp>
          <p:sp>
            <p:nvSpPr>
              <p:cNvPr id="341" name="ïśļíḑê">
                <a:extLst>
                  <a:ext uri="{FF2B5EF4-FFF2-40B4-BE49-F238E27FC236}">
                    <a16:creationId xmlns:a16="http://schemas.microsoft.com/office/drawing/2014/main" id="{FC0676F4-FEB9-46B9-A17E-A7F4DBB6C75A}"/>
                  </a:ext>
                </a:extLst>
              </p:cNvPr>
              <p:cNvSpPr/>
              <p:nvPr/>
            </p:nvSpPr>
            <p:spPr bwMode="auto">
              <a:xfrm>
                <a:off x="5268001" y="3937183"/>
                <a:ext cx="136208" cy="25091"/>
              </a:xfrm>
              <a:custGeom>
                <a:avLst/>
                <a:gdLst>
                  <a:gd name="T0" fmla="*/ 6 w 64"/>
                  <a:gd name="T1" fmla="*/ 12 h 12"/>
                  <a:gd name="T2" fmla="*/ 58 w 64"/>
                  <a:gd name="T3" fmla="*/ 12 h 12"/>
                  <a:gd name="T4" fmla="*/ 64 w 64"/>
                  <a:gd name="T5" fmla="*/ 6 h 12"/>
                  <a:gd name="T6" fmla="*/ 64 w 64"/>
                  <a:gd name="T7" fmla="*/ 6 h 12"/>
                  <a:gd name="T8" fmla="*/ 58 w 64"/>
                  <a:gd name="T9" fmla="*/ 0 h 12"/>
                  <a:gd name="T10" fmla="*/ 6 w 64"/>
                  <a:gd name="T11" fmla="*/ 0 h 12"/>
                  <a:gd name="T12" fmla="*/ 0 w 64"/>
                  <a:gd name="T13" fmla="*/ 6 h 12"/>
                  <a:gd name="T14" fmla="*/ 0 w 64"/>
                  <a:gd name="T15" fmla="*/ 6 h 12"/>
                  <a:gd name="T16" fmla="*/ 6 w 6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
                    <a:moveTo>
                      <a:pt x="6" y="12"/>
                    </a:moveTo>
                    <a:cubicBezTo>
                      <a:pt x="58" y="12"/>
                      <a:pt x="58" y="12"/>
                      <a:pt x="58" y="12"/>
                    </a:cubicBezTo>
                    <a:cubicBezTo>
                      <a:pt x="61" y="12"/>
                      <a:pt x="64" y="10"/>
                      <a:pt x="64" y="6"/>
                    </a:cubicBezTo>
                    <a:cubicBezTo>
                      <a:pt x="64" y="6"/>
                      <a:pt x="64" y="6"/>
                      <a:pt x="64" y="6"/>
                    </a:cubicBezTo>
                    <a:cubicBezTo>
                      <a:pt x="64" y="3"/>
                      <a:pt x="61" y="0"/>
                      <a:pt x="58" y="0"/>
                    </a:cubicBezTo>
                    <a:cubicBezTo>
                      <a:pt x="6" y="0"/>
                      <a:pt x="6" y="0"/>
                      <a:pt x="6" y="0"/>
                    </a:cubicBezTo>
                    <a:cubicBezTo>
                      <a:pt x="3" y="0"/>
                      <a:pt x="0" y="3"/>
                      <a:pt x="0" y="6"/>
                    </a:cubicBezTo>
                    <a:cubicBezTo>
                      <a:pt x="0" y="6"/>
                      <a:pt x="0" y="6"/>
                      <a:pt x="0" y="6"/>
                    </a:cubicBezTo>
                    <a:cubicBezTo>
                      <a:pt x="0" y="10"/>
                      <a:pt x="3" y="12"/>
                      <a:pt x="6" y="12"/>
                    </a:cubicBezTo>
                    <a:close/>
                  </a:path>
                </a:pathLst>
              </a:custGeom>
              <a:solidFill>
                <a:schemeClr val="accent3"/>
              </a:solidFill>
              <a:ln>
                <a:noFill/>
              </a:ln>
            </p:spPr>
            <p:txBody>
              <a:bodyPr anchor="ctr"/>
              <a:lstStyle/>
              <a:p>
                <a:pPr algn="ctr"/>
                <a:endParaRPr sz="1350"/>
              </a:p>
            </p:txBody>
          </p:sp>
        </p:grpSp>
        <p:grpSp>
          <p:nvGrpSpPr>
            <p:cNvPr id="299" name="iş1ídè">
              <a:extLst>
                <a:ext uri="{FF2B5EF4-FFF2-40B4-BE49-F238E27FC236}">
                  <a16:creationId xmlns:a16="http://schemas.microsoft.com/office/drawing/2014/main" id="{368AB60D-138E-45B5-9EBA-AFCD7DF150E8}"/>
                </a:ext>
              </a:extLst>
            </p:cNvPr>
            <p:cNvGrpSpPr/>
            <p:nvPr/>
          </p:nvGrpSpPr>
          <p:grpSpPr>
            <a:xfrm>
              <a:off x="5990260" y="2072749"/>
              <a:ext cx="784090" cy="788570"/>
              <a:chOff x="5989363" y="2403952"/>
              <a:chExt cx="784090" cy="788570"/>
            </a:xfrm>
          </p:grpSpPr>
          <p:sp>
            <p:nvSpPr>
              <p:cNvPr id="335" name="iś1ïḓe">
                <a:extLst>
                  <a:ext uri="{FF2B5EF4-FFF2-40B4-BE49-F238E27FC236}">
                    <a16:creationId xmlns:a16="http://schemas.microsoft.com/office/drawing/2014/main" id="{95242BD6-72D6-4B64-8126-271FBD9D8439}"/>
                  </a:ext>
                </a:extLst>
              </p:cNvPr>
              <p:cNvSpPr/>
              <p:nvPr/>
            </p:nvSpPr>
            <p:spPr bwMode="auto">
              <a:xfrm>
                <a:off x="5989363" y="2403952"/>
                <a:ext cx="784090" cy="788570"/>
              </a:xfrm>
              <a:custGeom>
                <a:avLst/>
                <a:gdLst>
                  <a:gd name="T0" fmla="*/ 188 w 370"/>
                  <a:gd name="T1" fmla="*/ 344 h 372"/>
                  <a:gd name="T2" fmla="*/ 216 w 370"/>
                  <a:gd name="T3" fmla="*/ 341 h 372"/>
                  <a:gd name="T4" fmla="*/ 246 w 370"/>
                  <a:gd name="T5" fmla="*/ 362 h 372"/>
                  <a:gd name="T6" fmla="*/ 269 w 370"/>
                  <a:gd name="T7" fmla="*/ 348 h 372"/>
                  <a:gd name="T8" fmla="*/ 277 w 370"/>
                  <a:gd name="T9" fmla="*/ 313 h 372"/>
                  <a:gd name="T10" fmla="*/ 304 w 370"/>
                  <a:gd name="T11" fmla="*/ 298 h 372"/>
                  <a:gd name="T12" fmla="*/ 337 w 370"/>
                  <a:gd name="T13" fmla="*/ 292 h 372"/>
                  <a:gd name="T14" fmla="*/ 336 w 370"/>
                  <a:gd name="T15" fmla="*/ 266 h 372"/>
                  <a:gd name="T16" fmla="*/ 333 w 370"/>
                  <a:gd name="T17" fmla="*/ 235 h 372"/>
                  <a:gd name="T18" fmla="*/ 353 w 370"/>
                  <a:gd name="T19" fmla="*/ 212 h 372"/>
                  <a:gd name="T20" fmla="*/ 370 w 370"/>
                  <a:gd name="T21" fmla="*/ 185 h 372"/>
                  <a:gd name="T22" fmla="*/ 339 w 370"/>
                  <a:gd name="T23" fmla="*/ 161 h 372"/>
                  <a:gd name="T24" fmla="*/ 335 w 370"/>
                  <a:gd name="T25" fmla="*/ 144 h 372"/>
                  <a:gd name="T26" fmla="*/ 340 w 370"/>
                  <a:gd name="T27" fmla="*/ 116 h 372"/>
                  <a:gd name="T28" fmla="*/ 343 w 370"/>
                  <a:gd name="T29" fmla="*/ 90 h 372"/>
                  <a:gd name="T30" fmla="*/ 319 w 370"/>
                  <a:gd name="T31" fmla="*/ 80 h 372"/>
                  <a:gd name="T32" fmla="*/ 295 w 370"/>
                  <a:gd name="T33" fmla="*/ 75 h 372"/>
                  <a:gd name="T34" fmla="*/ 280 w 370"/>
                  <a:gd name="T35" fmla="*/ 62 h 372"/>
                  <a:gd name="T36" fmla="*/ 278 w 370"/>
                  <a:gd name="T37" fmla="*/ 30 h 372"/>
                  <a:gd name="T38" fmla="*/ 249 w 370"/>
                  <a:gd name="T39" fmla="*/ 15 h 372"/>
                  <a:gd name="T40" fmla="*/ 210 w 370"/>
                  <a:gd name="T41" fmla="*/ 31 h 372"/>
                  <a:gd name="T42" fmla="*/ 178 w 370"/>
                  <a:gd name="T43" fmla="*/ 3 h 372"/>
                  <a:gd name="T44" fmla="*/ 147 w 370"/>
                  <a:gd name="T45" fmla="*/ 7 h 372"/>
                  <a:gd name="T46" fmla="*/ 129 w 370"/>
                  <a:gd name="T47" fmla="*/ 38 h 372"/>
                  <a:gd name="T48" fmla="*/ 110 w 370"/>
                  <a:gd name="T49" fmla="*/ 46 h 372"/>
                  <a:gd name="T50" fmla="*/ 73 w 370"/>
                  <a:gd name="T51" fmla="*/ 36 h 372"/>
                  <a:gd name="T52" fmla="*/ 55 w 370"/>
                  <a:gd name="T53" fmla="*/ 55 h 372"/>
                  <a:gd name="T54" fmla="*/ 57 w 370"/>
                  <a:gd name="T55" fmla="*/ 91 h 372"/>
                  <a:gd name="T56" fmla="*/ 46 w 370"/>
                  <a:gd name="T57" fmla="*/ 108 h 372"/>
                  <a:gd name="T58" fmla="*/ 9 w 370"/>
                  <a:gd name="T59" fmla="*/ 119 h 372"/>
                  <a:gd name="T60" fmla="*/ 14 w 370"/>
                  <a:gd name="T61" fmla="*/ 153 h 372"/>
                  <a:gd name="T62" fmla="*/ 25 w 370"/>
                  <a:gd name="T63" fmla="*/ 189 h 372"/>
                  <a:gd name="T64" fmla="*/ 0 w 370"/>
                  <a:gd name="T65" fmla="*/ 224 h 372"/>
                  <a:gd name="T66" fmla="*/ 23 w 370"/>
                  <a:gd name="T67" fmla="*/ 250 h 372"/>
                  <a:gd name="T68" fmla="*/ 44 w 370"/>
                  <a:gd name="T69" fmla="*/ 261 h 372"/>
                  <a:gd name="T70" fmla="*/ 55 w 370"/>
                  <a:gd name="T71" fmla="*/ 278 h 372"/>
                  <a:gd name="T72" fmla="*/ 49 w 370"/>
                  <a:gd name="T73" fmla="*/ 306 h 372"/>
                  <a:gd name="T74" fmla="*/ 62 w 370"/>
                  <a:gd name="T75" fmla="*/ 328 h 372"/>
                  <a:gd name="T76" fmla="*/ 94 w 370"/>
                  <a:gd name="T77" fmla="*/ 320 h 372"/>
                  <a:gd name="T78" fmla="*/ 113 w 370"/>
                  <a:gd name="T79" fmla="*/ 328 h 372"/>
                  <a:gd name="T80" fmla="*/ 131 w 370"/>
                  <a:gd name="T81" fmla="*/ 339 h 372"/>
                  <a:gd name="T82" fmla="*/ 151 w 370"/>
                  <a:gd name="T83" fmla="*/ 370 h 372"/>
                  <a:gd name="T84" fmla="*/ 140 w 370"/>
                  <a:gd name="T85" fmla="*/ 299 h 372"/>
                  <a:gd name="T86" fmla="*/ 102 w 370"/>
                  <a:gd name="T87" fmla="*/ 275 h 372"/>
                  <a:gd name="T88" fmla="*/ 75 w 370"/>
                  <a:gd name="T89" fmla="*/ 239 h 372"/>
                  <a:gd name="T90" fmla="*/ 63 w 370"/>
                  <a:gd name="T91" fmla="*/ 180 h 372"/>
                  <a:gd name="T92" fmla="*/ 90 w 370"/>
                  <a:gd name="T93" fmla="*/ 110 h 372"/>
                  <a:gd name="T94" fmla="*/ 169 w 370"/>
                  <a:gd name="T95" fmla="*/ 67 h 372"/>
                  <a:gd name="T96" fmla="*/ 214 w 370"/>
                  <a:gd name="T97" fmla="*/ 70 h 372"/>
                  <a:gd name="T98" fmla="*/ 267 w 370"/>
                  <a:gd name="T99" fmla="*/ 100 h 372"/>
                  <a:gd name="T100" fmla="*/ 300 w 370"/>
                  <a:gd name="T101" fmla="*/ 156 h 372"/>
                  <a:gd name="T102" fmla="*/ 299 w 370"/>
                  <a:gd name="T103" fmla="*/ 217 h 372"/>
                  <a:gd name="T104" fmla="*/ 282 w 370"/>
                  <a:gd name="T105" fmla="*/ 254 h 372"/>
                  <a:gd name="T106" fmla="*/ 257 w 370"/>
                  <a:gd name="T107" fmla="*/ 281 h 372"/>
                  <a:gd name="T108" fmla="*/ 200 w 370"/>
                  <a:gd name="T109" fmla="*/ 305 h 372"/>
                  <a:gd name="T110" fmla="*/ 163 w 370"/>
                  <a:gd name="T111" fmla="*/ 30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372">
                    <a:moveTo>
                      <a:pt x="168" y="369"/>
                    </a:moveTo>
                    <a:cubicBezTo>
                      <a:pt x="168" y="369"/>
                      <a:pt x="171" y="363"/>
                      <a:pt x="174" y="358"/>
                    </a:cubicBezTo>
                    <a:cubicBezTo>
                      <a:pt x="178" y="353"/>
                      <a:pt x="180" y="347"/>
                      <a:pt x="180" y="347"/>
                    </a:cubicBezTo>
                    <a:cubicBezTo>
                      <a:pt x="181" y="345"/>
                      <a:pt x="183" y="344"/>
                      <a:pt x="186" y="344"/>
                    </a:cubicBezTo>
                    <a:cubicBezTo>
                      <a:pt x="186" y="344"/>
                      <a:pt x="187" y="344"/>
                      <a:pt x="188" y="344"/>
                    </a:cubicBezTo>
                    <a:cubicBezTo>
                      <a:pt x="190" y="344"/>
                      <a:pt x="191" y="344"/>
                      <a:pt x="193" y="344"/>
                    </a:cubicBezTo>
                    <a:cubicBezTo>
                      <a:pt x="197" y="343"/>
                      <a:pt x="201" y="343"/>
                      <a:pt x="201" y="343"/>
                    </a:cubicBezTo>
                    <a:cubicBezTo>
                      <a:pt x="201" y="343"/>
                      <a:pt x="202" y="343"/>
                      <a:pt x="203" y="343"/>
                    </a:cubicBezTo>
                    <a:cubicBezTo>
                      <a:pt x="205" y="343"/>
                      <a:pt x="207" y="342"/>
                      <a:pt x="209" y="342"/>
                    </a:cubicBezTo>
                    <a:cubicBezTo>
                      <a:pt x="212" y="341"/>
                      <a:pt x="216" y="341"/>
                      <a:pt x="216" y="341"/>
                    </a:cubicBezTo>
                    <a:cubicBezTo>
                      <a:pt x="218" y="340"/>
                      <a:pt x="221" y="341"/>
                      <a:pt x="222" y="343"/>
                    </a:cubicBezTo>
                    <a:cubicBezTo>
                      <a:pt x="222" y="343"/>
                      <a:pt x="226" y="347"/>
                      <a:pt x="230" y="352"/>
                    </a:cubicBezTo>
                    <a:cubicBezTo>
                      <a:pt x="233" y="354"/>
                      <a:pt x="235" y="356"/>
                      <a:pt x="236" y="358"/>
                    </a:cubicBezTo>
                    <a:cubicBezTo>
                      <a:pt x="238" y="359"/>
                      <a:pt x="239" y="361"/>
                      <a:pt x="239" y="361"/>
                    </a:cubicBezTo>
                    <a:cubicBezTo>
                      <a:pt x="241" y="362"/>
                      <a:pt x="244" y="363"/>
                      <a:pt x="246" y="362"/>
                    </a:cubicBezTo>
                    <a:cubicBezTo>
                      <a:pt x="246" y="362"/>
                      <a:pt x="248" y="361"/>
                      <a:pt x="249" y="361"/>
                    </a:cubicBezTo>
                    <a:cubicBezTo>
                      <a:pt x="251" y="360"/>
                      <a:pt x="253" y="359"/>
                      <a:pt x="256" y="358"/>
                    </a:cubicBezTo>
                    <a:cubicBezTo>
                      <a:pt x="258" y="357"/>
                      <a:pt x="260" y="356"/>
                      <a:pt x="262" y="355"/>
                    </a:cubicBezTo>
                    <a:cubicBezTo>
                      <a:pt x="264" y="355"/>
                      <a:pt x="265" y="354"/>
                      <a:pt x="265" y="354"/>
                    </a:cubicBezTo>
                    <a:cubicBezTo>
                      <a:pt x="267" y="353"/>
                      <a:pt x="269" y="351"/>
                      <a:pt x="269" y="348"/>
                    </a:cubicBezTo>
                    <a:cubicBezTo>
                      <a:pt x="269" y="348"/>
                      <a:pt x="269" y="342"/>
                      <a:pt x="269" y="336"/>
                    </a:cubicBezTo>
                    <a:cubicBezTo>
                      <a:pt x="269" y="333"/>
                      <a:pt x="268" y="329"/>
                      <a:pt x="268" y="327"/>
                    </a:cubicBezTo>
                    <a:cubicBezTo>
                      <a:pt x="268" y="325"/>
                      <a:pt x="268" y="323"/>
                      <a:pt x="268" y="323"/>
                    </a:cubicBezTo>
                    <a:cubicBezTo>
                      <a:pt x="268" y="321"/>
                      <a:pt x="269" y="319"/>
                      <a:pt x="271" y="318"/>
                    </a:cubicBezTo>
                    <a:cubicBezTo>
                      <a:pt x="271" y="318"/>
                      <a:pt x="274" y="315"/>
                      <a:pt x="277" y="313"/>
                    </a:cubicBezTo>
                    <a:cubicBezTo>
                      <a:pt x="280" y="311"/>
                      <a:pt x="283" y="308"/>
                      <a:pt x="283" y="308"/>
                    </a:cubicBezTo>
                    <a:cubicBezTo>
                      <a:pt x="283" y="308"/>
                      <a:pt x="286" y="306"/>
                      <a:pt x="289" y="303"/>
                    </a:cubicBezTo>
                    <a:cubicBezTo>
                      <a:pt x="292" y="301"/>
                      <a:pt x="294" y="298"/>
                      <a:pt x="294" y="298"/>
                    </a:cubicBezTo>
                    <a:cubicBezTo>
                      <a:pt x="296" y="297"/>
                      <a:pt x="298" y="296"/>
                      <a:pt x="301" y="297"/>
                    </a:cubicBezTo>
                    <a:cubicBezTo>
                      <a:pt x="301" y="297"/>
                      <a:pt x="302" y="297"/>
                      <a:pt x="304" y="298"/>
                    </a:cubicBezTo>
                    <a:cubicBezTo>
                      <a:pt x="306" y="298"/>
                      <a:pt x="309" y="299"/>
                      <a:pt x="312" y="300"/>
                    </a:cubicBezTo>
                    <a:cubicBezTo>
                      <a:pt x="318" y="301"/>
                      <a:pt x="325" y="303"/>
                      <a:pt x="325" y="303"/>
                    </a:cubicBezTo>
                    <a:cubicBezTo>
                      <a:pt x="327" y="303"/>
                      <a:pt x="330" y="302"/>
                      <a:pt x="331" y="300"/>
                    </a:cubicBezTo>
                    <a:cubicBezTo>
                      <a:pt x="331" y="300"/>
                      <a:pt x="332" y="299"/>
                      <a:pt x="333" y="297"/>
                    </a:cubicBezTo>
                    <a:cubicBezTo>
                      <a:pt x="334" y="296"/>
                      <a:pt x="336" y="294"/>
                      <a:pt x="337" y="292"/>
                    </a:cubicBezTo>
                    <a:cubicBezTo>
                      <a:pt x="339" y="290"/>
                      <a:pt x="340" y="287"/>
                      <a:pt x="341" y="286"/>
                    </a:cubicBezTo>
                    <a:cubicBezTo>
                      <a:pt x="342" y="284"/>
                      <a:pt x="343" y="283"/>
                      <a:pt x="343" y="283"/>
                    </a:cubicBezTo>
                    <a:cubicBezTo>
                      <a:pt x="344" y="281"/>
                      <a:pt x="344" y="278"/>
                      <a:pt x="343" y="276"/>
                    </a:cubicBezTo>
                    <a:cubicBezTo>
                      <a:pt x="343" y="276"/>
                      <a:pt x="342" y="275"/>
                      <a:pt x="341" y="273"/>
                    </a:cubicBezTo>
                    <a:cubicBezTo>
                      <a:pt x="339" y="271"/>
                      <a:pt x="338" y="268"/>
                      <a:pt x="336" y="266"/>
                    </a:cubicBezTo>
                    <a:cubicBezTo>
                      <a:pt x="332" y="261"/>
                      <a:pt x="329" y="256"/>
                      <a:pt x="329" y="256"/>
                    </a:cubicBezTo>
                    <a:cubicBezTo>
                      <a:pt x="327" y="254"/>
                      <a:pt x="327" y="251"/>
                      <a:pt x="328" y="249"/>
                    </a:cubicBezTo>
                    <a:cubicBezTo>
                      <a:pt x="328" y="249"/>
                      <a:pt x="329" y="246"/>
                      <a:pt x="331" y="242"/>
                    </a:cubicBezTo>
                    <a:cubicBezTo>
                      <a:pt x="331" y="240"/>
                      <a:pt x="332" y="239"/>
                      <a:pt x="332" y="237"/>
                    </a:cubicBezTo>
                    <a:cubicBezTo>
                      <a:pt x="333" y="236"/>
                      <a:pt x="333" y="235"/>
                      <a:pt x="333" y="235"/>
                    </a:cubicBezTo>
                    <a:cubicBezTo>
                      <a:pt x="333" y="235"/>
                      <a:pt x="334" y="231"/>
                      <a:pt x="335" y="228"/>
                    </a:cubicBezTo>
                    <a:cubicBezTo>
                      <a:pt x="336" y="226"/>
                      <a:pt x="336" y="224"/>
                      <a:pt x="337" y="223"/>
                    </a:cubicBezTo>
                    <a:cubicBezTo>
                      <a:pt x="337" y="221"/>
                      <a:pt x="337" y="220"/>
                      <a:pt x="337" y="220"/>
                    </a:cubicBezTo>
                    <a:cubicBezTo>
                      <a:pt x="338" y="218"/>
                      <a:pt x="339" y="216"/>
                      <a:pt x="342" y="216"/>
                    </a:cubicBezTo>
                    <a:cubicBezTo>
                      <a:pt x="342" y="216"/>
                      <a:pt x="348" y="214"/>
                      <a:pt x="353" y="212"/>
                    </a:cubicBezTo>
                    <a:cubicBezTo>
                      <a:pt x="359" y="210"/>
                      <a:pt x="365" y="208"/>
                      <a:pt x="365" y="208"/>
                    </a:cubicBezTo>
                    <a:cubicBezTo>
                      <a:pt x="367" y="207"/>
                      <a:pt x="369" y="204"/>
                      <a:pt x="369" y="202"/>
                    </a:cubicBezTo>
                    <a:cubicBezTo>
                      <a:pt x="369" y="202"/>
                      <a:pt x="369" y="200"/>
                      <a:pt x="369" y="199"/>
                    </a:cubicBezTo>
                    <a:cubicBezTo>
                      <a:pt x="369" y="197"/>
                      <a:pt x="370" y="194"/>
                      <a:pt x="370" y="192"/>
                    </a:cubicBezTo>
                    <a:cubicBezTo>
                      <a:pt x="370" y="189"/>
                      <a:pt x="370" y="187"/>
                      <a:pt x="370" y="185"/>
                    </a:cubicBezTo>
                    <a:cubicBezTo>
                      <a:pt x="370" y="183"/>
                      <a:pt x="370" y="182"/>
                      <a:pt x="370" y="182"/>
                    </a:cubicBezTo>
                    <a:cubicBezTo>
                      <a:pt x="370" y="179"/>
                      <a:pt x="368" y="177"/>
                      <a:pt x="366" y="175"/>
                    </a:cubicBezTo>
                    <a:cubicBezTo>
                      <a:pt x="366" y="175"/>
                      <a:pt x="360" y="173"/>
                      <a:pt x="355" y="170"/>
                    </a:cubicBezTo>
                    <a:cubicBezTo>
                      <a:pt x="349" y="168"/>
                      <a:pt x="343" y="166"/>
                      <a:pt x="343" y="166"/>
                    </a:cubicBezTo>
                    <a:cubicBezTo>
                      <a:pt x="341" y="165"/>
                      <a:pt x="339" y="163"/>
                      <a:pt x="339" y="161"/>
                    </a:cubicBezTo>
                    <a:cubicBezTo>
                      <a:pt x="339" y="161"/>
                      <a:pt x="339" y="160"/>
                      <a:pt x="339" y="159"/>
                    </a:cubicBezTo>
                    <a:cubicBezTo>
                      <a:pt x="338" y="157"/>
                      <a:pt x="338" y="156"/>
                      <a:pt x="338" y="154"/>
                    </a:cubicBezTo>
                    <a:cubicBezTo>
                      <a:pt x="337" y="152"/>
                      <a:pt x="337" y="150"/>
                      <a:pt x="336" y="149"/>
                    </a:cubicBezTo>
                    <a:cubicBezTo>
                      <a:pt x="336" y="147"/>
                      <a:pt x="336" y="146"/>
                      <a:pt x="336" y="146"/>
                    </a:cubicBezTo>
                    <a:cubicBezTo>
                      <a:pt x="336" y="146"/>
                      <a:pt x="336" y="145"/>
                      <a:pt x="335" y="144"/>
                    </a:cubicBezTo>
                    <a:cubicBezTo>
                      <a:pt x="335" y="142"/>
                      <a:pt x="334" y="141"/>
                      <a:pt x="334" y="139"/>
                    </a:cubicBezTo>
                    <a:cubicBezTo>
                      <a:pt x="333" y="137"/>
                      <a:pt x="333" y="135"/>
                      <a:pt x="332" y="134"/>
                    </a:cubicBezTo>
                    <a:cubicBezTo>
                      <a:pt x="332" y="132"/>
                      <a:pt x="331" y="132"/>
                      <a:pt x="331" y="132"/>
                    </a:cubicBezTo>
                    <a:cubicBezTo>
                      <a:pt x="330" y="129"/>
                      <a:pt x="331" y="127"/>
                      <a:pt x="332" y="125"/>
                    </a:cubicBezTo>
                    <a:cubicBezTo>
                      <a:pt x="332" y="125"/>
                      <a:pt x="336" y="121"/>
                      <a:pt x="340" y="116"/>
                    </a:cubicBezTo>
                    <a:cubicBezTo>
                      <a:pt x="342" y="113"/>
                      <a:pt x="344" y="111"/>
                      <a:pt x="345" y="109"/>
                    </a:cubicBezTo>
                    <a:cubicBezTo>
                      <a:pt x="347" y="107"/>
                      <a:pt x="348" y="106"/>
                      <a:pt x="348" y="106"/>
                    </a:cubicBezTo>
                    <a:cubicBezTo>
                      <a:pt x="349" y="104"/>
                      <a:pt x="349" y="101"/>
                      <a:pt x="348" y="99"/>
                    </a:cubicBezTo>
                    <a:cubicBezTo>
                      <a:pt x="348" y="99"/>
                      <a:pt x="347" y="98"/>
                      <a:pt x="346" y="96"/>
                    </a:cubicBezTo>
                    <a:cubicBezTo>
                      <a:pt x="345" y="94"/>
                      <a:pt x="344" y="92"/>
                      <a:pt x="343" y="90"/>
                    </a:cubicBezTo>
                    <a:cubicBezTo>
                      <a:pt x="342" y="88"/>
                      <a:pt x="340" y="86"/>
                      <a:pt x="339" y="84"/>
                    </a:cubicBezTo>
                    <a:cubicBezTo>
                      <a:pt x="338" y="83"/>
                      <a:pt x="338" y="82"/>
                      <a:pt x="338" y="82"/>
                    </a:cubicBezTo>
                    <a:cubicBezTo>
                      <a:pt x="336" y="79"/>
                      <a:pt x="333" y="78"/>
                      <a:pt x="331" y="78"/>
                    </a:cubicBezTo>
                    <a:cubicBezTo>
                      <a:pt x="331" y="78"/>
                      <a:pt x="330" y="78"/>
                      <a:pt x="327" y="79"/>
                    </a:cubicBezTo>
                    <a:cubicBezTo>
                      <a:pt x="325" y="79"/>
                      <a:pt x="322" y="80"/>
                      <a:pt x="319" y="80"/>
                    </a:cubicBezTo>
                    <a:cubicBezTo>
                      <a:pt x="316" y="81"/>
                      <a:pt x="313" y="81"/>
                      <a:pt x="311" y="82"/>
                    </a:cubicBezTo>
                    <a:cubicBezTo>
                      <a:pt x="308" y="82"/>
                      <a:pt x="307" y="83"/>
                      <a:pt x="307" y="83"/>
                    </a:cubicBezTo>
                    <a:cubicBezTo>
                      <a:pt x="305" y="83"/>
                      <a:pt x="302" y="83"/>
                      <a:pt x="301" y="81"/>
                    </a:cubicBezTo>
                    <a:cubicBezTo>
                      <a:pt x="301" y="81"/>
                      <a:pt x="300" y="80"/>
                      <a:pt x="299" y="79"/>
                    </a:cubicBezTo>
                    <a:cubicBezTo>
                      <a:pt x="298" y="78"/>
                      <a:pt x="297" y="77"/>
                      <a:pt x="295" y="75"/>
                    </a:cubicBezTo>
                    <a:cubicBezTo>
                      <a:pt x="294" y="74"/>
                      <a:pt x="293" y="73"/>
                      <a:pt x="292" y="72"/>
                    </a:cubicBezTo>
                    <a:cubicBezTo>
                      <a:pt x="291" y="71"/>
                      <a:pt x="290" y="70"/>
                      <a:pt x="290" y="70"/>
                    </a:cubicBezTo>
                    <a:cubicBezTo>
                      <a:pt x="290" y="70"/>
                      <a:pt x="289" y="69"/>
                      <a:pt x="288" y="68"/>
                    </a:cubicBezTo>
                    <a:cubicBezTo>
                      <a:pt x="287" y="67"/>
                      <a:pt x="286" y="66"/>
                      <a:pt x="284" y="65"/>
                    </a:cubicBezTo>
                    <a:cubicBezTo>
                      <a:pt x="283" y="64"/>
                      <a:pt x="281" y="63"/>
                      <a:pt x="280" y="62"/>
                    </a:cubicBezTo>
                    <a:cubicBezTo>
                      <a:pt x="279" y="61"/>
                      <a:pt x="278" y="60"/>
                      <a:pt x="278" y="60"/>
                    </a:cubicBezTo>
                    <a:cubicBezTo>
                      <a:pt x="276" y="59"/>
                      <a:pt x="275" y="57"/>
                      <a:pt x="276" y="54"/>
                    </a:cubicBezTo>
                    <a:cubicBezTo>
                      <a:pt x="276" y="54"/>
                      <a:pt x="276" y="53"/>
                      <a:pt x="276" y="50"/>
                    </a:cubicBezTo>
                    <a:cubicBezTo>
                      <a:pt x="277" y="48"/>
                      <a:pt x="277" y="45"/>
                      <a:pt x="277" y="42"/>
                    </a:cubicBezTo>
                    <a:cubicBezTo>
                      <a:pt x="278" y="36"/>
                      <a:pt x="278" y="30"/>
                      <a:pt x="278" y="30"/>
                    </a:cubicBezTo>
                    <a:cubicBezTo>
                      <a:pt x="278" y="27"/>
                      <a:pt x="277" y="25"/>
                      <a:pt x="274" y="23"/>
                    </a:cubicBezTo>
                    <a:cubicBezTo>
                      <a:pt x="274" y="23"/>
                      <a:pt x="270" y="21"/>
                      <a:pt x="266" y="19"/>
                    </a:cubicBezTo>
                    <a:cubicBezTo>
                      <a:pt x="263" y="18"/>
                      <a:pt x="261" y="17"/>
                      <a:pt x="259" y="16"/>
                    </a:cubicBezTo>
                    <a:cubicBezTo>
                      <a:pt x="258" y="15"/>
                      <a:pt x="256" y="15"/>
                      <a:pt x="256" y="15"/>
                    </a:cubicBezTo>
                    <a:cubicBezTo>
                      <a:pt x="254" y="14"/>
                      <a:pt x="251" y="14"/>
                      <a:pt x="249" y="15"/>
                    </a:cubicBezTo>
                    <a:cubicBezTo>
                      <a:pt x="249" y="15"/>
                      <a:pt x="244" y="19"/>
                      <a:pt x="240" y="24"/>
                    </a:cubicBezTo>
                    <a:cubicBezTo>
                      <a:pt x="235" y="28"/>
                      <a:pt x="231" y="32"/>
                      <a:pt x="231" y="32"/>
                    </a:cubicBezTo>
                    <a:cubicBezTo>
                      <a:pt x="230" y="34"/>
                      <a:pt x="227" y="35"/>
                      <a:pt x="225" y="34"/>
                    </a:cubicBezTo>
                    <a:cubicBezTo>
                      <a:pt x="225" y="34"/>
                      <a:pt x="221" y="33"/>
                      <a:pt x="218" y="32"/>
                    </a:cubicBezTo>
                    <a:cubicBezTo>
                      <a:pt x="214" y="31"/>
                      <a:pt x="210" y="31"/>
                      <a:pt x="210" y="31"/>
                    </a:cubicBezTo>
                    <a:cubicBezTo>
                      <a:pt x="210" y="31"/>
                      <a:pt x="206" y="30"/>
                      <a:pt x="203" y="30"/>
                    </a:cubicBezTo>
                    <a:cubicBezTo>
                      <a:pt x="199" y="29"/>
                      <a:pt x="195" y="29"/>
                      <a:pt x="195" y="29"/>
                    </a:cubicBezTo>
                    <a:cubicBezTo>
                      <a:pt x="193" y="29"/>
                      <a:pt x="191" y="27"/>
                      <a:pt x="190" y="25"/>
                    </a:cubicBezTo>
                    <a:cubicBezTo>
                      <a:pt x="190" y="25"/>
                      <a:pt x="187" y="20"/>
                      <a:pt x="184" y="14"/>
                    </a:cubicBezTo>
                    <a:cubicBezTo>
                      <a:pt x="182" y="9"/>
                      <a:pt x="178" y="3"/>
                      <a:pt x="178" y="3"/>
                    </a:cubicBezTo>
                    <a:cubicBezTo>
                      <a:pt x="177" y="1"/>
                      <a:pt x="175" y="0"/>
                      <a:pt x="172" y="0"/>
                    </a:cubicBezTo>
                    <a:cubicBezTo>
                      <a:pt x="172" y="0"/>
                      <a:pt x="171" y="0"/>
                      <a:pt x="169" y="0"/>
                    </a:cubicBezTo>
                    <a:cubicBezTo>
                      <a:pt x="167" y="0"/>
                      <a:pt x="164" y="1"/>
                      <a:pt x="162" y="1"/>
                    </a:cubicBezTo>
                    <a:cubicBezTo>
                      <a:pt x="157" y="1"/>
                      <a:pt x="152" y="2"/>
                      <a:pt x="152" y="2"/>
                    </a:cubicBezTo>
                    <a:cubicBezTo>
                      <a:pt x="149" y="3"/>
                      <a:pt x="147" y="4"/>
                      <a:pt x="147" y="7"/>
                    </a:cubicBezTo>
                    <a:cubicBezTo>
                      <a:pt x="147" y="7"/>
                      <a:pt x="145" y="13"/>
                      <a:pt x="143" y="19"/>
                    </a:cubicBezTo>
                    <a:cubicBezTo>
                      <a:pt x="142" y="25"/>
                      <a:pt x="140" y="31"/>
                      <a:pt x="140" y="31"/>
                    </a:cubicBezTo>
                    <a:cubicBezTo>
                      <a:pt x="140" y="33"/>
                      <a:pt x="138" y="35"/>
                      <a:pt x="136" y="36"/>
                    </a:cubicBezTo>
                    <a:cubicBezTo>
                      <a:pt x="136" y="36"/>
                      <a:pt x="135" y="36"/>
                      <a:pt x="134" y="36"/>
                    </a:cubicBezTo>
                    <a:cubicBezTo>
                      <a:pt x="133" y="37"/>
                      <a:pt x="131" y="37"/>
                      <a:pt x="129" y="38"/>
                    </a:cubicBezTo>
                    <a:cubicBezTo>
                      <a:pt x="127" y="39"/>
                      <a:pt x="125" y="39"/>
                      <a:pt x="124" y="40"/>
                    </a:cubicBezTo>
                    <a:cubicBezTo>
                      <a:pt x="123" y="40"/>
                      <a:pt x="122" y="41"/>
                      <a:pt x="122" y="41"/>
                    </a:cubicBezTo>
                    <a:cubicBezTo>
                      <a:pt x="122" y="41"/>
                      <a:pt x="121" y="41"/>
                      <a:pt x="120" y="42"/>
                    </a:cubicBezTo>
                    <a:cubicBezTo>
                      <a:pt x="118" y="42"/>
                      <a:pt x="117" y="43"/>
                      <a:pt x="115" y="44"/>
                    </a:cubicBezTo>
                    <a:cubicBezTo>
                      <a:pt x="113" y="45"/>
                      <a:pt x="111" y="46"/>
                      <a:pt x="110" y="46"/>
                    </a:cubicBezTo>
                    <a:cubicBezTo>
                      <a:pt x="109" y="47"/>
                      <a:pt x="108" y="47"/>
                      <a:pt x="108" y="47"/>
                    </a:cubicBezTo>
                    <a:cubicBezTo>
                      <a:pt x="106" y="49"/>
                      <a:pt x="103" y="48"/>
                      <a:pt x="102" y="47"/>
                    </a:cubicBezTo>
                    <a:cubicBezTo>
                      <a:pt x="102" y="47"/>
                      <a:pt x="96" y="44"/>
                      <a:pt x="91" y="41"/>
                    </a:cubicBezTo>
                    <a:cubicBezTo>
                      <a:pt x="86" y="38"/>
                      <a:pt x="80" y="35"/>
                      <a:pt x="80" y="35"/>
                    </a:cubicBezTo>
                    <a:cubicBezTo>
                      <a:pt x="78" y="34"/>
                      <a:pt x="75" y="34"/>
                      <a:pt x="73" y="36"/>
                    </a:cubicBezTo>
                    <a:cubicBezTo>
                      <a:pt x="73" y="36"/>
                      <a:pt x="72" y="36"/>
                      <a:pt x="70" y="37"/>
                    </a:cubicBezTo>
                    <a:cubicBezTo>
                      <a:pt x="69" y="39"/>
                      <a:pt x="67" y="40"/>
                      <a:pt x="65" y="42"/>
                    </a:cubicBezTo>
                    <a:cubicBezTo>
                      <a:pt x="63" y="43"/>
                      <a:pt x="61" y="45"/>
                      <a:pt x="60" y="46"/>
                    </a:cubicBezTo>
                    <a:cubicBezTo>
                      <a:pt x="58" y="47"/>
                      <a:pt x="58" y="48"/>
                      <a:pt x="58" y="48"/>
                    </a:cubicBezTo>
                    <a:cubicBezTo>
                      <a:pt x="56" y="50"/>
                      <a:pt x="55" y="53"/>
                      <a:pt x="55" y="55"/>
                    </a:cubicBezTo>
                    <a:cubicBezTo>
                      <a:pt x="55" y="55"/>
                      <a:pt x="57" y="61"/>
                      <a:pt x="59" y="67"/>
                    </a:cubicBezTo>
                    <a:cubicBezTo>
                      <a:pt x="61" y="73"/>
                      <a:pt x="63" y="78"/>
                      <a:pt x="63" y="78"/>
                    </a:cubicBezTo>
                    <a:cubicBezTo>
                      <a:pt x="64" y="81"/>
                      <a:pt x="64" y="83"/>
                      <a:pt x="62" y="85"/>
                    </a:cubicBezTo>
                    <a:cubicBezTo>
                      <a:pt x="62" y="85"/>
                      <a:pt x="62" y="86"/>
                      <a:pt x="61" y="87"/>
                    </a:cubicBezTo>
                    <a:cubicBezTo>
                      <a:pt x="60" y="88"/>
                      <a:pt x="59" y="89"/>
                      <a:pt x="57" y="91"/>
                    </a:cubicBezTo>
                    <a:cubicBezTo>
                      <a:pt x="56" y="92"/>
                      <a:pt x="55" y="94"/>
                      <a:pt x="54" y="95"/>
                    </a:cubicBezTo>
                    <a:cubicBezTo>
                      <a:pt x="53" y="96"/>
                      <a:pt x="53" y="97"/>
                      <a:pt x="53" y="97"/>
                    </a:cubicBezTo>
                    <a:cubicBezTo>
                      <a:pt x="53" y="97"/>
                      <a:pt x="52" y="98"/>
                      <a:pt x="52" y="99"/>
                    </a:cubicBezTo>
                    <a:cubicBezTo>
                      <a:pt x="51" y="100"/>
                      <a:pt x="50" y="102"/>
                      <a:pt x="49" y="103"/>
                    </a:cubicBezTo>
                    <a:cubicBezTo>
                      <a:pt x="48" y="105"/>
                      <a:pt x="47" y="107"/>
                      <a:pt x="46" y="108"/>
                    </a:cubicBezTo>
                    <a:cubicBezTo>
                      <a:pt x="45" y="109"/>
                      <a:pt x="45" y="110"/>
                      <a:pt x="45" y="110"/>
                    </a:cubicBezTo>
                    <a:cubicBezTo>
                      <a:pt x="44" y="112"/>
                      <a:pt x="42" y="113"/>
                      <a:pt x="39" y="113"/>
                    </a:cubicBezTo>
                    <a:cubicBezTo>
                      <a:pt x="39" y="113"/>
                      <a:pt x="33" y="113"/>
                      <a:pt x="27" y="114"/>
                    </a:cubicBezTo>
                    <a:cubicBezTo>
                      <a:pt x="21" y="114"/>
                      <a:pt x="15" y="114"/>
                      <a:pt x="15" y="114"/>
                    </a:cubicBezTo>
                    <a:cubicBezTo>
                      <a:pt x="12" y="115"/>
                      <a:pt x="10" y="117"/>
                      <a:pt x="9" y="119"/>
                    </a:cubicBezTo>
                    <a:cubicBezTo>
                      <a:pt x="9" y="119"/>
                      <a:pt x="7" y="124"/>
                      <a:pt x="6" y="128"/>
                    </a:cubicBezTo>
                    <a:cubicBezTo>
                      <a:pt x="5" y="131"/>
                      <a:pt x="4" y="133"/>
                      <a:pt x="4" y="135"/>
                    </a:cubicBezTo>
                    <a:cubicBezTo>
                      <a:pt x="3" y="137"/>
                      <a:pt x="3" y="138"/>
                      <a:pt x="3" y="138"/>
                    </a:cubicBezTo>
                    <a:cubicBezTo>
                      <a:pt x="2" y="141"/>
                      <a:pt x="3" y="143"/>
                      <a:pt x="5" y="145"/>
                    </a:cubicBezTo>
                    <a:cubicBezTo>
                      <a:pt x="5" y="145"/>
                      <a:pt x="9" y="149"/>
                      <a:pt x="14" y="153"/>
                    </a:cubicBezTo>
                    <a:cubicBezTo>
                      <a:pt x="19" y="157"/>
                      <a:pt x="24" y="160"/>
                      <a:pt x="24" y="160"/>
                    </a:cubicBezTo>
                    <a:cubicBezTo>
                      <a:pt x="26" y="162"/>
                      <a:pt x="27" y="164"/>
                      <a:pt x="27" y="166"/>
                    </a:cubicBezTo>
                    <a:cubicBezTo>
                      <a:pt x="27" y="166"/>
                      <a:pt x="26" y="170"/>
                      <a:pt x="26" y="174"/>
                    </a:cubicBezTo>
                    <a:cubicBezTo>
                      <a:pt x="25" y="178"/>
                      <a:pt x="25" y="182"/>
                      <a:pt x="25" y="182"/>
                    </a:cubicBezTo>
                    <a:cubicBezTo>
                      <a:pt x="25" y="182"/>
                      <a:pt x="25" y="185"/>
                      <a:pt x="25" y="189"/>
                    </a:cubicBezTo>
                    <a:cubicBezTo>
                      <a:pt x="25" y="193"/>
                      <a:pt x="26" y="197"/>
                      <a:pt x="26" y="197"/>
                    </a:cubicBezTo>
                    <a:cubicBezTo>
                      <a:pt x="26" y="199"/>
                      <a:pt x="25" y="201"/>
                      <a:pt x="23" y="203"/>
                    </a:cubicBezTo>
                    <a:cubicBezTo>
                      <a:pt x="23" y="203"/>
                      <a:pt x="18" y="206"/>
                      <a:pt x="12" y="209"/>
                    </a:cubicBezTo>
                    <a:cubicBezTo>
                      <a:pt x="7" y="213"/>
                      <a:pt x="3" y="217"/>
                      <a:pt x="3" y="217"/>
                    </a:cubicBezTo>
                    <a:cubicBezTo>
                      <a:pt x="1" y="218"/>
                      <a:pt x="0" y="221"/>
                      <a:pt x="0" y="224"/>
                    </a:cubicBezTo>
                    <a:cubicBezTo>
                      <a:pt x="0" y="224"/>
                      <a:pt x="1" y="225"/>
                      <a:pt x="1" y="227"/>
                    </a:cubicBezTo>
                    <a:cubicBezTo>
                      <a:pt x="1" y="229"/>
                      <a:pt x="2" y="231"/>
                      <a:pt x="3" y="234"/>
                    </a:cubicBezTo>
                    <a:cubicBezTo>
                      <a:pt x="4" y="238"/>
                      <a:pt x="5" y="243"/>
                      <a:pt x="5" y="243"/>
                    </a:cubicBezTo>
                    <a:cubicBezTo>
                      <a:pt x="6" y="246"/>
                      <a:pt x="8" y="248"/>
                      <a:pt x="11" y="248"/>
                    </a:cubicBezTo>
                    <a:cubicBezTo>
                      <a:pt x="11" y="248"/>
                      <a:pt x="17" y="249"/>
                      <a:pt x="23" y="250"/>
                    </a:cubicBezTo>
                    <a:cubicBezTo>
                      <a:pt x="26" y="250"/>
                      <a:pt x="29" y="250"/>
                      <a:pt x="31" y="250"/>
                    </a:cubicBezTo>
                    <a:cubicBezTo>
                      <a:pt x="34" y="251"/>
                      <a:pt x="35" y="251"/>
                      <a:pt x="35" y="251"/>
                    </a:cubicBezTo>
                    <a:cubicBezTo>
                      <a:pt x="38" y="251"/>
                      <a:pt x="40" y="252"/>
                      <a:pt x="41" y="254"/>
                    </a:cubicBezTo>
                    <a:cubicBezTo>
                      <a:pt x="41" y="254"/>
                      <a:pt x="41" y="255"/>
                      <a:pt x="42" y="256"/>
                    </a:cubicBezTo>
                    <a:cubicBezTo>
                      <a:pt x="42" y="258"/>
                      <a:pt x="43" y="259"/>
                      <a:pt x="44" y="261"/>
                    </a:cubicBezTo>
                    <a:cubicBezTo>
                      <a:pt x="45" y="263"/>
                      <a:pt x="46" y="264"/>
                      <a:pt x="47" y="266"/>
                    </a:cubicBezTo>
                    <a:cubicBezTo>
                      <a:pt x="47" y="267"/>
                      <a:pt x="48" y="268"/>
                      <a:pt x="48" y="268"/>
                    </a:cubicBezTo>
                    <a:cubicBezTo>
                      <a:pt x="48" y="268"/>
                      <a:pt x="48" y="268"/>
                      <a:pt x="49" y="270"/>
                    </a:cubicBezTo>
                    <a:cubicBezTo>
                      <a:pt x="50" y="271"/>
                      <a:pt x="51" y="273"/>
                      <a:pt x="52" y="274"/>
                    </a:cubicBezTo>
                    <a:cubicBezTo>
                      <a:pt x="53" y="276"/>
                      <a:pt x="54" y="277"/>
                      <a:pt x="55" y="278"/>
                    </a:cubicBezTo>
                    <a:cubicBezTo>
                      <a:pt x="56" y="280"/>
                      <a:pt x="56" y="280"/>
                      <a:pt x="56" y="280"/>
                    </a:cubicBezTo>
                    <a:cubicBezTo>
                      <a:pt x="58" y="282"/>
                      <a:pt x="58" y="285"/>
                      <a:pt x="57" y="287"/>
                    </a:cubicBezTo>
                    <a:cubicBezTo>
                      <a:pt x="57" y="287"/>
                      <a:pt x="56" y="288"/>
                      <a:pt x="55" y="290"/>
                    </a:cubicBezTo>
                    <a:cubicBezTo>
                      <a:pt x="55" y="292"/>
                      <a:pt x="53" y="295"/>
                      <a:pt x="52" y="298"/>
                    </a:cubicBezTo>
                    <a:cubicBezTo>
                      <a:pt x="51" y="301"/>
                      <a:pt x="50" y="304"/>
                      <a:pt x="49" y="306"/>
                    </a:cubicBezTo>
                    <a:cubicBezTo>
                      <a:pt x="48" y="308"/>
                      <a:pt x="48" y="310"/>
                      <a:pt x="48" y="310"/>
                    </a:cubicBezTo>
                    <a:cubicBezTo>
                      <a:pt x="47" y="312"/>
                      <a:pt x="48" y="315"/>
                      <a:pt x="50" y="317"/>
                    </a:cubicBezTo>
                    <a:cubicBezTo>
                      <a:pt x="50" y="317"/>
                      <a:pt x="51" y="318"/>
                      <a:pt x="52" y="319"/>
                    </a:cubicBezTo>
                    <a:cubicBezTo>
                      <a:pt x="53" y="320"/>
                      <a:pt x="55" y="322"/>
                      <a:pt x="57" y="324"/>
                    </a:cubicBezTo>
                    <a:cubicBezTo>
                      <a:pt x="59" y="325"/>
                      <a:pt x="61" y="327"/>
                      <a:pt x="62" y="328"/>
                    </a:cubicBezTo>
                    <a:cubicBezTo>
                      <a:pt x="63" y="329"/>
                      <a:pt x="64" y="330"/>
                      <a:pt x="64" y="330"/>
                    </a:cubicBezTo>
                    <a:cubicBezTo>
                      <a:pt x="66" y="332"/>
                      <a:pt x="69" y="332"/>
                      <a:pt x="72" y="331"/>
                    </a:cubicBezTo>
                    <a:cubicBezTo>
                      <a:pt x="72" y="331"/>
                      <a:pt x="73" y="331"/>
                      <a:pt x="75" y="330"/>
                    </a:cubicBezTo>
                    <a:cubicBezTo>
                      <a:pt x="77" y="329"/>
                      <a:pt x="80" y="328"/>
                      <a:pt x="83" y="326"/>
                    </a:cubicBezTo>
                    <a:cubicBezTo>
                      <a:pt x="88" y="323"/>
                      <a:pt x="94" y="320"/>
                      <a:pt x="94" y="320"/>
                    </a:cubicBezTo>
                    <a:cubicBezTo>
                      <a:pt x="96" y="319"/>
                      <a:pt x="98" y="319"/>
                      <a:pt x="100" y="320"/>
                    </a:cubicBezTo>
                    <a:cubicBezTo>
                      <a:pt x="100" y="320"/>
                      <a:pt x="101" y="321"/>
                      <a:pt x="102" y="322"/>
                    </a:cubicBezTo>
                    <a:cubicBezTo>
                      <a:pt x="103" y="322"/>
                      <a:pt x="105" y="323"/>
                      <a:pt x="107" y="324"/>
                    </a:cubicBezTo>
                    <a:cubicBezTo>
                      <a:pt x="108" y="325"/>
                      <a:pt x="110" y="326"/>
                      <a:pt x="111" y="327"/>
                    </a:cubicBezTo>
                    <a:cubicBezTo>
                      <a:pt x="113" y="327"/>
                      <a:pt x="113" y="328"/>
                      <a:pt x="113" y="328"/>
                    </a:cubicBezTo>
                    <a:cubicBezTo>
                      <a:pt x="113" y="328"/>
                      <a:pt x="114" y="328"/>
                      <a:pt x="116" y="329"/>
                    </a:cubicBezTo>
                    <a:cubicBezTo>
                      <a:pt x="117" y="329"/>
                      <a:pt x="119" y="330"/>
                      <a:pt x="120" y="331"/>
                    </a:cubicBezTo>
                    <a:cubicBezTo>
                      <a:pt x="122" y="332"/>
                      <a:pt x="124" y="333"/>
                      <a:pt x="125" y="333"/>
                    </a:cubicBezTo>
                    <a:cubicBezTo>
                      <a:pt x="127" y="334"/>
                      <a:pt x="127" y="334"/>
                      <a:pt x="127" y="334"/>
                    </a:cubicBezTo>
                    <a:cubicBezTo>
                      <a:pt x="130" y="335"/>
                      <a:pt x="131" y="337"/>
                      <a:pt x="131" y="339"/>
                    </a:cubicBezTo>
                    <a:cubicBezTo>
                      <a:pt x="131" y="339"/>
                      <a:pt x="132" y="345"/>
                      <a:pt x="133" y="351"/>
                    </a:cubicBezTo>
                    <a:cubicBezTo>
                      <a:pt x="135" y="357"/>
                      <a:pt x="136" y="363"/>
                      <a:pt x="136" y="363"/>
                    </a:cubicBezTo>
                    <a:cubicBezTo>
                      <a:pt x="137" y="366"/>
                      <a:pt x="139" y="368"/>
                      <a:pt x="141" y="368"/>
                    </a:cubicBezTo>
                    <a:cubicBezTo>
                      <a:pt x="141" y="368"/>
                      <a:pt x="143" y="368"/>
                      <a:pt x="145" y="369"/>
                    </a:cubicBezTo>
                    <a:cubicBezTo>
                      <a:pt x="146" y="369"/>
                      <a:pt x="149" y="370"/>
                      <a:pt x="151" y="370"/>
                    </a:cubicBezTo>
                    <a:cubicBezTo>
                      <a:pt x="154" y="370"/>
                      <a:pt x="156" y="371"/>
                      <a:pt x="158" y="371"/>
                    </a:cubicBezTo>
                    <a:cubicBezTo>
                      <a:pt x="160" y="371"/>
                      <a:pt x="161" y="371"/>
                      <a:pt x="161" y="371"/>
                    </a:cubicBezTo>
                    <a:cubicBezTo>
                      <a:pt x="164" y="372"/>
                      <a:pt x="166" y="371"/>
                      <a:pt x="168" y="369"/>
                    </a:cubicBezTo>
                    <a:close/>
                    <a:moveTo>
                      <a:pt x="163" y="305"/>
                    </a:moveTo>
                    <a:cubicBezTo>
                      <a:pt x="154" y="303"/>
                      <a:pt x="146" y="301"/>
                      <a:pt x="140" y="299"/>
                    </a:cubicBezTo>
                    <a:cubicBezTo>
                      <a:pt x="137" y="297"/>
                      <a:pt x="134" y="296"/>
                      <a:pt x="133" y="296"/>
                    </a:cubicBezTo>
                    <a:cubicBezTo>
                      <a:pt x="131" y="295"/>
                      <a:pt x="130" y="294"/>
                      <a:pt x="130" y="294"/>
                    </a:cubicBezTo>
                    <a:cubicBezTo>
                      <a:pt x="130" y="294"/>
                      <a:pt x="129" y="294"/>
                      <a:pt x="127" y="293"/>
                    </a:cubicBezTo>
                    <a:cubicBezTo>
                      <a:pt x="126" y="292"/>
                      <a:pt x="123" y="291"/>
                      <a:pt x="121" y="289"/>
                    </a:cubicBezTo>
                    <a:cubicBezTo>
                      <a:pt x="115" y="286"/>
                      <a:pt x="108" y="281"/>
                      <a:pt x="102" y="275"/>
                    </a:cubicBezTo>
                    <a:cubicBezTo>
                      <a:pt x="95" y="269"/>
                      <a:pt x="90" y="262"/>
                      <a:pt x="86" y="257"/>
                    </a:cubicBezTo>
                    <a:cubicBezTo>
                      <a:pt x="84" y="255"/>
                      <a:pt x="82" y="252"/>
                      <a:pt x="82" y="251"/>
                    </a:cubicBezTo>
                    <a:cubicBezTo>
                      <a:pt x="81" y="249"/>
                      <a:pt x="80" y="248"/>
                      <a:pt x="80" y="248"/>
                    </a:cubicBezTo>
                    <a:cubicBezTo>
                      <a:pt x="80" y="248"/>
                      <a:pt x="79" y="247"/>
                      <a:pt x="78" y="246"/>
                    </a:cubicBezTo>
                    <a:cubicBezTo>
                      <a:pt x="78" y="244"/>
                      <a:pt x="76" y="242"/>
                      <a:pt x="75" y="239"/>
                    </a:cubicBezTo>
                    <a:cubicBezTo>
                      <a:pt x="72" y="233"/>
                      <a:pt x="69" y="225"/>
                      <a:pt x="67" y="217"/>
                    </a:cubicBezTo>
                    <a:cubicBezTo>
                      <a:pt x="64" y="208"/>
                      <a:pt x="63" y="200"/>
                      <a:pt x="63" y="193"/>
                    </a:cubicBezTo>
                    <a:cubicBezTo>
                      <a:pt x="63" y="190"/>
                      <a:pt x="63" y="188"/>
                      <a:pt x="63" y="186"/>
                    </a:cubicBezTo>
                    <a:cubicBezTo>
                      <a:pt x="63" y="184"/>
                      <a:pt x="63" y="183"/>
                      <a:pt x="63" y="183"/>
                    </a:cubicBezTo>
                    <a:cubicBezTo>
                      <a:pt x="63" y="183"/>
                      <a:pt x="63" y="182"/>
                      <a:pt x="63" y="180"/>
                    </a:cubicBezTo>
                    <a:cubicBezTo>
                      <a:pt x="63" y="178"/>
                      <a:pt x="63" y="175"/>
                      <a:pt x="64" y="172"/>
                    </a:cubicBezTo>
                    <a:cubicBezTo>
                      <a:pt x="64" y="166"/>
                      <a:pt x="66" y="157"/>
                      <a:pt x="69" y="149"/>
                    </a:cubicBezTo>
                    <a:cubicBezTo>
                      <a:pt x="71" y="141"/>
                      <a:pt x="75" y="133"/>
                      <a:pt x="78" y="127"/>
                    </a:cubicBezTo>
                    <a:cubicBezTo>
                      <a:pt x="81" y="122"/>
                      <a:pt x="84" y="118"/>
                      <a:pt x="84" y="118"/>
                    </a:cubicBezTo>
                    <a:cubicBezTo>
                      <a:pt x="84" y="118"/>
                      <a:pt x="86" y="115"/>
                      <a:pt x="90" y="110"/>
                    </a:cubicBezTo>
                    <a:cubicBezTo>
                      <a:pt x="94" y="105"/>
                      <a:pt x="100" y="98"/>
                      <a:pt x="107" y="93"/>
                    </a:cubicBezTo>
                    <a:cubicBezTo>
                      <a:pt x="114" y="87"/>
                      <a:pt x="121" y="83"/>
                      <a:pt x="127" y="80"/>
                    </a:cubicBezTo>
                    <a:cubicBezTo>
                      <a:pt x="132" y="77"/>
                      <a:pt x="136" y="75"/>
                      <a:pt x="136" y="75"/>
                    </a:cubicBezTo>
                    <a:cubicBezTo>
                      <a:pt x="136" y="75"/>
                      <a:pt x="140" y="74"/>
                      <a:pt x="146" y="72"/>
                    </a:cubicBezTo>
                    <a:cubicBezTo>
                      <a:pt x="153" y="70"/>
                      <a:pt x="161" y="68"/>
                      <a:pt x="169" y="67"/>
                    </a:cubicBezTo>
                    <a:cubicBezTo>
                      <a:pt x="178" y="66"/>
                      <a:pt x="187" y="66"/>
                      <a:pt x="193" y="66"/>
                    </a:cubicBezTo>
                    <a:cubicBezTo>
                      <a:pt x="196" y="66"/>
                      <a:pt x="199" y="67"/>
                      <a:pt x="201" y="67"/>
                    </a:cubicBezTo>
                    <a:cubicBezTo>
                      <a:pt x="203" y="67"/>
                      <a:pt x="204" y="68"/>
                      <a:pt x="204" y="68"/>
                    </a:cubicBezTo>
                    <a:cubicBezTo>
                      <a:pt x="204" y="68"/>
                      <a:pt x="205" y="68"/>
                      <a:pt x="207" y="68"/>
                    </a:cubicBezTo>
                    <a:cubicBezTo>
                      <a:pt x="208" y="69"/>
                      <a:pt x="211" y="69"/>
                      <a:pt x="214" y="70"/>
                    </a:cubicBezTo>
                    <a:cubicBezTo>
                      <a:pt x="220" y="72"/>
                      <a:pt x="229" y="74"/>
                      <a:pt x="236" y="78"/>
                    </a:cubicBezTo>
                    <a:cubicBezTo>
                      <a:pt x="244" y="82"/>
                      <a:pt x="251" y="87"/>
                      <a:pt x="256" y="91"/>
                    </a:cubicBezTo>
                    <a:cubicBezTo>
                      <a:pt x="259" y="93"/>
                      <a:pt x="261" y="94"/>
                      <a:pt x="262" y="96"/>
                    </a:cubicBezTo>
                    <a:cubicBezTo>
                      <a:pt x="264" y="97"/>
                      <a:pt x="265" y="98"/>
                      <a:pt x="265" y="98"/>
                    </a:cubicBezTo>
                    <a:cubicBezTo>
                      <a:pt x="265" y="98"/>
                      <a:pt x="265" y="98"/>
                      <a:pt x="267" y="100"/>
                    </a:cubicBezTo>
                    <a:cubicBezTo>
                      <a:pt x="268" y="101"/>
                      <a:pt x="270" y="103"/>
                      <a:pt x="272" y="105"/>
                    </a:cubicBezTo>
                    <a:cubicBezTo>
                      <a:pt x="276" y="110"/>
                      <a:pt x="282" y="117"/>
                      <a:pt x="286" y="124"/>
                    </a:cubicBezTo>
                    <a:cubicBezTo>
                      <a:pt x="291" y="131"/>
                      <a:pt x="294" y="139"/>
                      <a:pt x="296" y="145"/>
                    </a:cubicBezTo>
                    <a:cubicBezTo>
                      <a:pt x="298" y="148"/>
                      <a:pt x="298" y="151"/>
                      <a:pt x="299" y="153"/>
                    </a:cubicBezTo>
                    <a:cubicBezTo>
                      <a:pt x="299" y="155"/>
                      <a:pt x="300" y="156"/>
                      <a:pt x="300" y="156"/>
                    </a:cubicBezTo>
                    <a:cubicBezTo>
                      <a:pt x="300" y="156"/>
                      <a:pt x="300" y="157"/>
                      <a:pt x="300" y="159"/>
                    </a:cubicBezTo>
                    <a:cubicBezTo>
                      <a:pt x="301" y="160"/>
                      <a:pt x="301" y="163"/>
                      <a:pt x="302" y="166"/>
                    </a:cubicBezTo>
                    <a:cubicBezTo>
                      <a:pt x="303" y="172"/>
                      <a:pt x="304" y="181"/>
                      <a:pt x="303" y="190"/>
                    </a:cubicBezTo>
                    <a:cubicBezTo>
                      <a:pt x="303" y="198"/>
                      <a:pt x="302" y="207"/>
                      <a:pt x="300" y="213"/>
                    </a:cubicBezTo>
                    <a:cubicBezTo>
                      <a:pt x="300" y="215"/>
                      <a:pt x="300" y="216"/>
                      <a:pt x="299" y="217"/>
                    </a:cubicBezTo>
                    <a:cubicBezTo>
                      <a:pt x="299" y="219"/>
                      <a:pt x="299" y="220"/>
                      <a:pt x="299" y="221"/>
                    </a:cubicBezTo>
                    <a:cubicBezTo>
                      <a:pt x="298" y="222"/>
                      <a:pt x="298" y="224"/>
                      <a:pt x="298" y="224"/>
                    </a:cubicBezTo>
                    <a:cubicBezTo>
                      <a:pt x="298" y="224"/>
                      <a:pt x="297" y="225"/>
                      <a:pt x="297" y="226"/>
                    </a:cubicBezTo>
                    <a:cubicBezTo>
                      <a:pt x="296" y="228"/>
                      <a:pt x="295" y="231"/>
                      <a:pt x="294" y="234"/>
                    </a:cubicBezTo>
                    <a:cubicBezTo>
                      <a:pt x="291" y="240"/>
                      <a:pt x="287" y="247"/>
                      <a:pt x="282" y="254"/>
                    </a:cubicBezTo>
                    <a:cubicBezTo>
                      <a:pt x="278" y="261"/>
                      <a:pt x="272" y="268"/>
                      <a:pt x="267" y="272"/>
                    </a:cubicBezTo>
                    <a:cubicBezTo>
                      <a:pt x="266" y="273"/>
                      <a:pt x="265" y="274"/>
                      <a:pt x="264" y="275"/>
                    </a:cubicBezTo>
                    <a:cubicBezTo>
                      <a:pt x="263" y="276"/>
                      <a:pt x="262" y="277"/>
                      <a:pt x="262" y="278"/>
                    </a:cubicBezTo>
                    <a:cubicBezTo>
                      <a:pt x="260" y="279"/>
                      <a:pt x="259" y="279"/>
                      <a:pt x="259" y="279"/>
                    </a:cubicBezTo>
                    <a:cubicBezTo>
                      <a:pt x="259" y="279"/>
                      <a:pt x="258" y="280"/>
                      <a:pt x="257" y="281"/>
                    </a:cubicBezTo>
                    <a:cubicBezTo>
                      <a:pt x="256" y="282"/>
                      <a:pt x="255" y="283"/>
                      <a:pt x="254" y="283"/>
                    </a:cubicBezTo>
                    <a:cubicBezTo>
                      <a:pt x="253" y="284"/>
                      <a:pt x="252" y="285"/>
                      <a:pt x="251" y="286"/>
                    </a:cubicBezTo>
                    <a:cubicBezTo>
                      <a:pt x="245" y="290"/>
                      <a:pt x="238" y="294"/>
                      <a:pt x="230" y="297"/>
                    </a:cubicBezTo>
                    <a:cubicBezTo>
                      <a:pt x="222" y="301"/>
                      <a:pt x="214" y="303"/>
                      <a:pt x="207" y="304"/>
                    </a:cubicBezTo>
                    <a:cubicBezTo>
                      <a:pt x="204" y="305"/>
                      <a:pt x="202" y="305"/>
                      <a:pt x="200" y="305"/>
                    </a:cubicBezTo>
                    <a:cubicBezTo>
                      <a:pt x="198" y="306"/>
                      <a:pt x="197" y="306"/>
                      <a:pt x="197" y="306"/>
                    </a:cubicBezTo>
                    <a:cubicBezTo>
                      <a:pt x="197" y="306"/>
                      <a:pt x="196" y="306"/>
                      <a:pt x="194" y="306"/>
                    </a:cubicBezTo>
                    <a:cubicBezTo>
                      <a:pt x="193" y="306"/>
                      <a:pt x="192" y="306"/>
                      <a:pt x="190" y="306"/>
                    </a:cubicBezTo>
                    <a:cubicBezTo>
                      <a:pt x="189" y="306"/>
                      <a:pt x="188" y="307"/>
                      <a:pt x="186" y="307"/>
                    </a:cubicBezTo>
                    <a:cubicBezTo>
                      <a:pt x="180" y="307"/>
                      <a:pt x="171" y="306"/>
                      <a:pt x="163" y="305"/>
                    </a:cubicBezTo>
                    <a:close/>
                  </a:path>
                </a:pathLst>
              </a:custGeom>
              <a:solidFill>
                <a:schemeClr val="accent3"/>
              </a:solidFill>
              <a:ln>
                <a:noFill/>
              </a:ln>
            </p:spPr>
            <p:txBody>
              <a:bodyPr anchor="ctr"/>
              <a:lstStyle/>
              <a:p>
                <a:pPr algn="ctr"/>
                <a:endParaRPr sz="1350"/>
              </a:p>
            </p:txBody>
          </p:sp>
          <p:grpSp>
            <p:nvGrpSpPr>
              <p:cNvPr id="336" name="ïšľïḋè">
                <a:extLst>
                  <a:ext uri="{FF2B5EF4-FFF2-40B4-BE49-F238E27FC236}">
                    <a16:creationId xmlns:a16="http://schemas.microsoft.com/office/drawing/2014/main" id="{EED79BEE-4E4A-4D96-93C8-CF6652C9FD1D}"/>
                  </a:ext>
                </a:extLst>
              </p:cNvPr>
              <p:cNvGrpSpPr/>
              <p:nvPr/>
            </p:nvGrpSpPr>
            <p:grpSpPr>
              <a:xfrm>
                <a:off x="6222350" y="2635147"/>
                <a:ext cx="318117" cy="322597"/>
                <a:chOff x="6222350" y="2635147"/>
                <a:chExt cx="318117" cy="322597"/>
              </a:xfrm>
              <a:solidFill>
                <a:schemeClr val="accent3"/>
              </a:solidFill>
            </p:grpSpPr>
            <p:sp>
              <p:nvSpPr>
                <p:cNvPr id="337" name="išlíďè">
                  <a:extLst>
                    <a:ext uri="{FF2B5EF4-FFF2-40B4-BE49-F238E27FC236}">
                      <a16:creationId xmlns:a16="http://schemas.microsoft.com/office/drawing/2014/main" id="{77A09D79-51D6-49E3-A213-16A851810011}"/>
                    </a:ext>
                  </a:extLst>
                </p:cNvPr>
                <p:cNvSpPr/>
                <p:nvPr/>
              </p:nvSpPr>
              <p:spPr bwMode="auto">
                <a:xfrm>
                  <a:off x="6334363" y="2749848"/>
                  <a:ext cx="206104" cy="207896"/>
                </a:xfrm>
                <a:custGeom>
                  <a:avLst/>
                  <a:gdLst>
                    <a:gd name="T0" fmla="*/ 27 w 97"/>
                    <a:gd name="T1" fmla="*/ 26 h 98"/>
                    <a:gd name="T2" fmla="*/ 26 w 97"/>
                    <a:gd name="T3" fmla="*/ 27 h 98"/>
                    <a:gd name="T4" fmla="*/ 0 w 97"/>
                    <a:gd name="T5" fmla="*/ 90 h 98"/>
                    <a:gd name="T6" fmla="*/ 0 w 97"/>
                    <a:gd name="T7" fmla="*/ 91 h 98"/>
                    <a:gd name="T8" fmla="*/ 1 w 97"/>
                    <a:gd name="T9" fmla="*/ 93 h 98"/>
                    <a:gd name="T10" fmla="*/ 53 w 97"/>
                    <a:gd name="T11" fmla="*/ 89 h 98"/>
                    <a:gd name="T12" fmla="*/ 89 w 97"/>
                    <a:gd name="T13" fmla="*/ 51 h 98"/>
                    <a:gd name="T14" fmla="*/ 92 w 97"/>
                    <a:gd name="T15" fmla="*/ 2 h 98"/>
                    <a:gd name="T16" fmla="*/ 91 w 97"/>
                    <a:gd name="T17" fmla="*/ 1 h 98"/>
                    <a:gd name="T18" fmla="*/ 89 w 97"/>
                    <a:gd name="T19" fmla="*/ 1 h 98"/>
                    <a:gd name="T20" fmla="*/ 27 w 97"/>
                    <a:gd name="T21" fmla="*/ 2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8">
                      <a:moveTo>
                        <a:pt x="27" y="26"/>
                      </a:moveTo>
                      <a:cubicBezTo>
                        <a:pt x="26" y="26"/>
                        <a:pt x="26" y="27"/>
                        <a:pt x="26" y="27"/>
                      </a:cubicBezTo>
                      <a:cubicBezTo>
                        <a:pt x="0" y="90"/>
                        <a:pt x="0" y="90"/>
                        <a:pt x="0" y="90"/>
                      </a:cubicBezTo>
                      <a:cubicBezTo>
                        <a:pt x="0" y="90"/>
                        <a:pt x="0" y="91"/>
                        <a:pt x="0" y="91"/>
                      </a:cubicBezTo>
                      <a:cubicBezTo>
                        <a:pt x="0" y="92"/>
                        <a:pt x="1" y="92"/>
                        <a:pt x="1" y="93"/>
                      </a:cubicBezTo>
                      <a:cubicBezTo>
                        <a:pt x="19" y="98"/>
                        <a:pt x="37" y="96"/>
                        <a:pt x="53" y="89"/>
                      </a:cubicBezTo>
                      <a:cubicBezTo>
                        <a:pt x="70" y="81"/>
                        <a:pt x="82" y="67"/>
                        <a:pt x="89" y="51"/>
                      </a:cubicBezTo>
                      <a:cubicBezTo>
                        <a:pt x="96" y="35"/>
                        <a:pt x="97" y="18"/>
                        <a:pt x="92" y="2"/>
                      </a:cubicBezTo>
                      <a:cubicBezTo>
                        <a:pt x="92" y="2"/>
                        <a:pt x="92" y="1"/>
                        <a:pt x="91" y="1"/>
                      </a:cubicBezTo>
                      <a:cubicBezTo>
                        <a:pt x="90" y="0"/>
                        <a:pt x="90" y="0"/>
                        <a:pt x="89" y="1"/>
                      </a:cubicBezTo>
                      <a:lnTo>
                        <a:pt x="27"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38" name="íśľiḋé">
                  <a:extLst>
                    <a:ext uri="{FF2B5EF4-FFF2-40B4-BE49-F238E27FC236}">
                      <a16:creationId xmlns:a16="http://schemas.microsoft.com/office/drawing/2014/main" id="{6A2C3AC6-7FF8-4B47-9CC1-3C0198C2EC6C}"/>
                    </a:ext>
                  </a:extLst>
                </p:cNvPr>
                <p:cNvSpPr/>
                <p:nvPr/>
              </p:nvSpPr>
              <p:spPr bwMode="auto">
                <a:xfrm>
                  <a:off x="6302999" y="2635147"/>
                  <a:ext cx="215961" cy="148753"/>
                </a:xfrm>
                <a:custGeom>
                  <a:avLst/>
                  <a:gdLst>
                    <a:gd name="T0" fmla="*/ 41 w 102"/>
                    <a:gd name="T1" fmla="*/ 69 h 70"/>
                    <a:gd name="T2" fmla="*/ 100 w 102"/>
                    <a:gd name="T3" fmla="*/ 45 h 70"/>
                    <a:gd name="T4" fmla="*/ 101 w 102"/>
                    <a:gd name="T5" fmla="*/ 43 h 70"/>
                    <a:gd name="T6" fmla="*/ 101 w 102"/>
                    <a:gd name="T7" fmla="*/ 42 h 70"/>
                    <a:gd name="T8" fmla="*/ 65 w 102"/>
                    <a:gd name="T9" fmla="*/ 9 h 70"/>
                    <a:gd name="T10" fmla="*/ 1 w 102"/>
                    <a:gd name="T11" fmla="*/ 13 h 70"/>
                    <a:gd name="T12" fmla="*/ 0 w 102"/>
                    <a:gd name="T13" fmla="*/ 14 h 70"/>
                    <a:gd name="T14" fmla="*/ 0 w 102"/>
                    <a:gd name="T15" fmla="*/ 14 h 70"/>
                    <a:gd name="T16" fmla="*/ 0 w 102"/>
                    <a:gd name="T17" fmla="*/ 16 h 70"/>
                    <a:gd name="T18" fmla="*/ 38 w 102"/>
                    <a:gd name="T19" fmla="*/ 68 h 70"/>
                    <a:gd name="T20" fmla="*/ 41 w 102"/>
                    <a:gd name="T21" fmla="*/ 69 h 70"/>
                    <a:gd name="T22" fmla="*/ 43 w 102"/>
                    <a:gd name="T23" fmla="*/ 56 h 70"/>
                    <a:gd name="T24" fmla="*/ 16 w 102"/>
                    <a:gd name="T25" fmla="*/ 19 h 70"/>
                    <a:gd name="T26" fmla="*/ 32 w 102"/>
                    <a:gd name="T27" fmla="*/ 15 h 70"/>
                    <a:gd name="T28" fmla="*/ 61 w 102"/>
                    <a:gd name="T29" fmla="*/ 20 h 70"/>
                    <a:gd name="T30" fmla="*/ 79 w 102"/>
                    <a:gd name="T31" fmla="*/ 31 h 70"/>
                    <a:gd name="T32" fmla="*/ 85 w 102"/>
                    <a:gd name="T33" fmla="*/ 38 h 70"/>
                    <a:gd name="T34" fmla="*/ 43 w 102"/>
                    <a:gd name="T35" fmla="*/ 56 h 70"/>
                    <a:gd name="T36" fmla="*/ 43 w 102"/>
                    <a:gd name="T37" fmla="*/ 56 h 70"/>
                    <a:gd name="T38" fmla="*/ 43 w 102"/>
                    <a:gd name="T39"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 h="70">
                      <a:moveTo>
                        <a:pt x="41" y="69"/>
                      </a:moveTo>
                      <a:cubicBezTo>
                        <a:pt x="100" y="45"/>
                        <a:pt x="100" y="45"/>
                        <a:pt x="100" y="45"/>
                      </a:cubicBezTo>
                      <a:cubicBezTo>
                        <a:pt x="101" y="44"/>
                        <a:pt x="101" y="44"/>
                        <a:pt x="101" y="43"/>
                      </a:cubicBezTo>
                      <a:cubicBezTo>
                        <a:pt x="102" y="43"/>
                        <a:pt x="102" y="42"/>
                        <a:pt x="101" y="42"/>
                      </a:cubicBezTo>
                      <a:cubicBezTo>
                        <a:pt x="93" y="27"/>
                        <a:pt x="81" y="15"/>
                        <a:pt x="65" y="9"/>
                      </a:cubicBezTo>
                      <a:cubicBezTo>
                        <a:pt x="44" y="0"/>
                        <a:pt x="21" y="2"/>
                        <a:pt x="1" y="13"/>
                      </a:cubicBezTo>
                      <a:cubicBezTo>
                        <a:pt x="1" y="13"/>
                        <a:pt x="0" y="13"/>
                        <a:pt x="0" y="14"/>
                      </a:cubicBezTo>
                      <a:cubicBezTo>
                        <a:pt x="0" y="14"/>
                        <a:pt x="0" y="14"/>
                        <a:pt x="0" y="14"/>
                      </a:cubicBezTo>
                      <a:cubicBezTo>
                        <a:pt x="0" y="15"/>
                        <a:pt x="0" y="16"/>
                        <a:pt x="0" y="16"/>
                      </a:cubicBezTo>
                      <a:cubicBezTo>
                        <a:pt x="38" y="68"/>
                        <a:pt x="38" y="68"/>
                        <a:pt x="38" y="68"/>
                      </a:cubicBezTo>
                      <a:cubicBezTo>
                        <a:pt x="38" y="69"/>
                        <a:pt x="40" y="70"/>
                        <a:pt x="41" y="69"/>
                      </a:cubicBezTo>
                      <a:close/>
                      <a:moveTo>
                        <a:pt x="43" y="56"/>
                      </a:moveTo>
                      <a:cubicBezTo>
                        <a:pt x="16" y="19"/>
                        <a:pt x="16" y="19"/>
                        <a:pt x="16" y="19"/>
                      </a:cubicBezTo>
                      <a:cubicBezTo>
                        <a:pt x="22" y="17"/>
                        <a:pt x="27" y="16"/>
                        <a:pt x="32" y="15"/>
                      </a:cubicBezTo>
                      <a:cubicBezTo>
                        <a:pt x="42" y="14"/>
                        <a:pt x="52" y="16"/>
                        <a:pt x="61" y="20"/>
                      </a:cubicBezTo>
                      <a:cubicBezTo>
                        <a:pt x="67" y="23"/>
                        <a:pt x="74" y="26"/>
                        <a:pt x="79" y="31"/>
                      </a:cubicBezTo>
                      <a:cubicBezTo>
                        <a:pt x="81" y="34"/>
                        <a:pt x="83" y="36"/>
                        <a:pt x="85" y="38"/>
                      </a:cubicBezTo>
                      <a:lnTo>
                        <a:pt x="43" y="56"/>
                      </a:lnTo>
                      <a:close/>
                      <a:moveTo>
                        <a:pt x="43" y="56"/>
                      </a:moveTo>
                      <a:cubicBezTo>
                        <a:pt x="43" y="56"/>
                        <a:pt x="43" y="56"/>
                        <a:pt x="43" y="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39" name="iṡļiḍé">
                  <a:extLst>
                    <a:ext uri="{FF2B5EF4-FFF2-40B4-BE49-F238E27FC236}">
                      <a16:creationId xmlns:a16="http://schemas.microsoft.com/office/drawing/2014/main" id="{EE1A15C6-E3B1-4380-A712-4485F990BD8E}"/>
                    </a:ext>
                  </a:extLst>
                </p:cNvPr>
                <p:cNvSpPr/>
                <p:nvPr/>
              </p:nvSpPr>
              <p:spPr bwMode="auto">
                <a:xfrm>
                  <a:off x="6222350" y="2679952"/>
                  <a:ext cx="146065" cy="254493"/>
                </a:xfrm>
                <a:custGeom>
                  <a:avLst/>
                  <a:gdLst>
                    <a:gd name="T0" fmla="*/ 43 w 69"/>
                    <a:gd name="T1" fmla="*/ 118 h 120"/>
                    <a:gd name="T2" fmla="*/ 68 w 69"/>
                    <a:gd name="T3" fmla="*/ 57 h 120"/>
                    <a:gd name="T4" fmla="*/ 68 w 69"/>
                    <a:gd name="T5" fmla="*/ 55 h 120"/>
                    <a:gd name="T6" fmla="*/ 29 w 69"/>
                    <a:gd name="T7" fmla="*/ 1 h 120"/>
                    <a:gd name="T8" fmla="*/ 28 w 69"/>
                    <a:gd name="T9" fmla="*/ 0 h 120"/>
                    <a:gd name="T10" fmla="*/ 26 w 69"/>
                    <a:gd name="T11" fmla="*/ 1 h 120"/>
                    <a:gd name="T12" fmla="*/ 8 w 69"/>
                    <a:gd name="T13" fmla="*/ 27 h 120"/>
                    <a:gd name="T14" fmla="*/ 6 w 69"/>
                    <a:gd name="T15" fmla="*/ 80 h 120"/>
                    <a:gd name="T16" fmla="*/ 40 w 69"/>
                    <a:gd name="T17" fmla="*/ 119 h 120"/>
                    <a:gd name="T18" fmla="*/ 42 w 69"/>
                    <a:gd name="T19" fmla="*/ 120 h 120"/>
                    <a:gd name="T20" fmla="*/ 43 w 69"/>
                    <a:gd name="T21" fmla="*/ 118 h 120"/>
                    <a:gd name="T22" fmla="*/ 43 w 69"/>
                    <a:gd name="T23" fmla="*/ 118 h 120"/>
                    <a:gd name="T24" fmla="*/ 43 w 69"/>
                    <a:gd name="T25"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20">
                      <a:moveTo>
                        <a:pt x="43" y="118"/>
                      </a:moveTo>
                      <a:cubicBezTo>
                        <a:pt x="68" y="57"/>
                        <a:pt x="68" y="57"/>
                        <a:pt x="68" y="57"/>
                      </a:cubicBezTo>
                      <a:cubicBezTo>
                        <a:pt x="69" y="57"/>
                        <a:pt x="69" y="56"/>
                        <a:pt x="68" y="55"/>
                      </a:cubicBezTo>
                      <a:cubicBezTo>
                        <a:pt x="29" y="1"/>
                        <a:pt x="29" y="1"/>
                        <a:pt x="29" y="1"/>
                      </a:cubicBezTo>
                      <a:cubicBezTo>
                        <a:pt x="29" y="1"/>
                        <a:pt x="29" y="1"/>
                        <a:pt x="28" y="0"/>
                      </a:cubicBezTo>
                      <a:cubicBezTo>
                        <a:pt x="27" y="0"/>
                        <a:pt x="27" y="1"/>
                        <a:pt x="26" y="1"/>
                      </a:cubicBezTo>
                      <a:cubicBezTo>
                        <a:pt x="18" y="8"/>
                        <a:pt x="12" y="17"/>
                        <a:pt x="8" y="27"/>
                      </a:cubicBezTo>
                      <a:cubicBezTo>
                        <a:pt x="1" y="44"/>
                        <a:pt x="0" y="63"/>
                        <a:pt x="6" y="80"/>
                      </a:cubicBezTo>
                      <a:cubicBezTo>
                        <a:pt x="12" y="97"/>
                        <a:pt x="24" y="111"/>
                        <a:pt x="40" y="119"/>
                      </a:cubicBezTo>
                      <a:cubicBezTo>
                        <a:pt x="40" y="120"/>
                        <a:pt x="41" y="120"/>
                        <a:pt x="42" y="120"/>
                      </a:cubicBezTo>
                      <a:cubicBezTo>
                        <a:pt x="42" y="119"/>
                        <a:pt x="43" y="119"/>
                        <a:pt x="43" y="118"/>
                      </a:cubicBezTo>
                      <a:close/>
                      <a:moveTo>
                        <a:pt x="43" y="118"/>
                      </a:moveTo>
                      <a:cubicBezTo>
                        <a:pt x="43" y="118"/>
                        <a:pt x="43" y="118"/>
                        <a:pt x="43" y="1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grpSp>
        </p:grpSp>
        <p:grpSp>
          <p:nvGrpSpPr>
            <p:cNvPr id="304" name="iśḷïḑè">
              <a:extLst>
                <a:ext uri="{FF2B5EF4-FFF2-40B4-BE49-F238E27FC236}">
                  <a16:creationId xmlns:a16="http://schemas.microsoft.com/office/drawing/2014/main" id="{AE66118A-277E-4AA0-B6A5-12A6293B13D8}"/>
                </a:ext>
              </a:extLst>
            </p:cNvPr>
            <p:cNvGrpSpPr/>
            <p:nvPr/>
          </p:nvGrpSpPr>
          <p:grpSpPr>
            <a:xfrm>
              <a:off x="6614844" y="1699971"/>
              <a:ext cx="557376" cy="555584"/>
              <a:chOff x="6613947" y="2031174"/>
              <a:chExt cx="557376" cy="555584"/>
            </a:xfrm>
            <a:solidFill>
              <a:schemeClr val="tx2">
                <a:lumMod val="20000"/>
                <a:lumOff val="80000"/>
              </a:schemeClr>
            </a:solidFill>
          </p:grpSpPr>
          <p:sp>
            <p:nvSpPr>
              <p:cNvPr id="319" name="íŝḻîďé">
                <a:extLst>
                  <a:ext uri="{FF2B5EF4-FFF2-40B4-BE49-F238E27FC236}">
                    <a16:creationId xmlns:a16="http://schemas.microsoft.com/office/drawing/2014/main" id="{6F6AD533-0519-4E26-8423-CF3C40B290EC}"/>
                  </a:ext>
                </a:extLst>
              </p:cNvPr>
              <p:cNvSpPr/>
              <p:nvPr/>
            </p:nvSpPr>
            <p:spPr bwMode="auto">
              <a:xfrm>
                <a:off x="6613947" y="2031174"/>
                <a:ext cx="557376" cy="555584"/>
              </a:xfrm>
              <a:custGeom>
                <a:avLst/>
                <a:gdLst>
                  <a:gd name="T0" fmla="*/ 126 w 263"/>
                  <a:gd name="T1" fmla="*/ 242 h 262"/>
                  <a:gd name="T2" fmla="*/ 153 w 263"/>
                  <a:gd name="T3" fmla="*/ 237 h 262"/>
                  <a:gd name="T4" fmla="*/ 174 w 263"/>
                  <a:gd name="T5" fmla="*/ 244 h 262"/>
                  <a:gd name="T6" fmla="*/ 198 w 263"/>
                  <a:gd name="T7" fmla="*/ 246 h 262"/>
                  <a:gd name="T8" fmla="*/ 208 w 263"/>
                  <a:gd name="T9" fmla="*/ 207 h 262"/>
                  <a:gd name="T10" fmla="*/ 231 w 263"/>
                  <a:gd name="T11" fmla="*/ 181 h 262"/>
                  <a:gd name="T12" fmla="*/ 262 w 263"/>
                  <a:gd name="T13" fmla="*/ 158 h 262"/>
                  <a:gd name="T14" fmla="*/ 245 w 263"/>
                  <a:gd name="T15" fmla="*/ 138 h 262"/>
                  <a:gd name="T16" fmla="*/ 239 w 263"/>
                  <a:gd name="T17" fmla="*/ 116 h 262"/>
                  <a:gd name="T18" fmla="*/ 239 w 263"/>
                  <a:gd name="T19" fmla="*/ 94 h 262"/>
                  <a:gd name="T20" fmla="*/ 250 w 263"/>
                  <a:gd name="T21" fmla="*/ 70 h 262"/>
                  <a:gd name="T22" fmla="*/ 213 w 263"/>
                  <a:gd name="T23" fmla="*/ 56 h 262"/>
                  <a:gd name="T24" fmla="*/ 185 w 263"/>
                  <a:gd name="T25" fmla="*/ 37 h 262"/>
                  <a:gd name="T26" fmla="*/ 165 w 263"/>
                  <a:gd name="T27" fmla="*/ 2 h 262"/>
                  <a:gd name="T28" fmla="*/ 142 w 263"/>
                  <a:gd name="T29" fmla="*/ 11 h 262"/>
                  <a:gd name="T30" fmla="*/ 124 w 263"/>
                  <a:gd name="T31" fmla="*/ 23 h 262"/>
                  <a:gd name="T32" fmla="*/ 97 w 263"/>
                  <a:gd name="T33" fmla="*/ 25 h 262"/>
                  <a:gd name="T34" fmla="*/ 73 w 263"/>
                  <a:gd name="T35" fmla="*/ 11 h 262"/>
                  <a:gd name="T36" fmla="*/ 54 w 263"/>
                  <a:gd name="T37" fmla="*/ 38 h 262"/>
                  <a:gd name="T38" fmla="*/ 41 w 263"/>
                  <a:gd name="T39" fmla="*/ 71 h 262"/>
                  <a:gd name="T40" fmla="*/ 5 w 263"/>
                  <a:gd name="T41" fmla="*/ 88 h 262"/>
                  <a:gd name="T42" fmla="*/ 2 w 263"/>
                  <a:gd name="T43" fmla="*/ 113 h 262"/>
                  <a:gd name="T44" fmla="*/ 23 w 263"/>
                  <a:gd name="T45" fmla="*/ 133 h 262"/>
                  <a:gd name="T46" fmla="*/ 27 w 263"/>
                  <a:gd name="T47" fmla="*/ 160 h 262"/>
                  <a:gd name="T48" fmla="*/ 11 w 263"/>
                  <a:gd name="T49" fmla="*/ 186 h 262"/>
                  <a:gd name="T50" fmla="*/ 28 w 263"/>
                  <a:gd name="T51" fmla="*/ 210 h 262"/>
                  <a:gd name="T52" fmla="*/ 66 w 263"/>
                  <a:gd name="T53" fmla="*/ 217 h 262"/>
                  <a:gd name="T54" fmla="*/ 83 w 263"/>
                  <a:gd name="T55" fmla="*/ 252 h 262"/>
                  <a:gd name="T56" fmla="*/ 111 w 263"/>
                  <a:gd name="T57" fmla="*/ 262 h 262"/>
                  <a:gd name="T58" fmla="*/ 117 w 263"/>
                  <a:gd name="T59" fmla="*/ 205 h 262"/>
                  <a:gd name="T60" fmla="*/ 102 w 263"/>
                  <a:gd name="T61" fmla="*/ 201 h 262"/>
                  <a:gd name="T62" fmla="*/ 83 w 263"/>
                  <a:gd name="T63" fmla="*/ 190 h 262"/>
                  <a:gd name="T64" fmla="*/ 69 w 263"/>
                  <a:gd name="T65" fmla="*/ 175 h 262"/>
                  <a:gd name="T66" fmla="*/ 61 w 263"/>
                  <a:gd name="T67" fmla="*/ 159 h 262"/>
                  <a:gd name="T68" fmla="*/ 57 w 263"/>
                  <a:gd name="T69" fmla="*/ 144 h 262"/>
                  <a:gd name="T70" fmla="*/ 56 w 263"/>
                  <a:gd name="T71" fmla="*/ 132 h 262"/>
                  <a:gd name="T72" fmla="*/ 58 w 263"/>
                  <a:gd name="T73" fmla="*/ 112 h 262"/>
                  <a:gd name="T74" fmla="*/ 66 w 263"/>
                  <a:gd name="T75" fmla="*/ 93 h 262"/>
                  <a:gd name="T76" fmla="*/ 74 w 263"/>
                  <a:gd name="T77" fmla="*/ 81 h 262"/>
                  <a:gd name="T78" fmla="*/ 88 w 263"/>
                  <a:gd name="T79" fmla="*/ 68 h 262"/>
                  <a:gd name="T80" fmla="*/ 108 w 263"/>
                  <a:gd name="T81" fmla="*/ 59 h 262"/>
                  <a:gd name="T82" fmla="*/ 121 w 263"/>
                  <a:gd name="T83" fmla="*/ 56 h 262"/>
                  <a:gd name="T84" fmla="*/ 135 w 263"/>
                  <a:gd name="T85" fmla="*/ 55 h 262"/>
                  <a:gd name="T86" fmla="*/ 156 w 263"/>
                  <a:gd name="T87" fmla="*/ 59 h 262"/>
                  <a:gd name="T88" fmla="*/ 173 w 263"/>
                  <a:gd name="T89" fmla="*/ 67 h 262"/>
                  <a:gd name="T90" fmla="*/ 184 w 263"/>
                  <a:gd name="T91" fmla="*/ 77 h 262"/>
                  <a:gd name="T92" fmla="*/ 197 w 263"/>
                  <a:gd name="T93" fmla="*/ 93 h 262"/>
                  <a:gd name="T94" fmla="*/ 205 w 263"/>
                  <a:gd name="T95" fmla="*/ 112 h 262"/>
                  <a:gd name="T96" fmla="*/ 207 w 263"/>
                  <a:gd name="T97" fmla="*/ 123 h 262"/>
                  <a:gd name="T98" fmla="*/ 207 w 263"/>
                  <a:gd name="T99" fmla="*/ 139 h 262"/>
                  <a:gd name="T100" fmla="*/ 203 w 263"/>
                  <a:gd name="T101" fmla="*/ 157 h 262"/>
                  <a:gd name="T102" fmla="*/ 193 w 263"/>
                  <a:gd name="T103" fmla="*/ 175 h 262"/>
                  <a:gd name="T104" fmla="*/ 178 w 263"/>
                  <a:gd name="T105" fmla="*/ 190 h 262"/>
                  <a:gd name="T106" fmla="*/ 165 w 263"/>
                  <a:gd name="T107" fmla="*/ 199 h 262"/>
                  <a:gd name="T108" fmla="*/ 149 w 263"/>
                  <a:gd name="T109" fmla="*/ 205 h 262"/>
                  <a:gd name="T110" fmla="*/ 136 w 263"/>
                  <a:gd name="T111" fmla="*/ 207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3" h="262">
                    <a:moveTo>
                      <a:pt x="111" y="262"/>
                    </a:moveTo>
                    <a:cubicBezTo>
                      <a:pt x="112" y="261"/>
                      <a:pt x="113" y="261"/>
                      <a:pt x="114" y="260"/>
                    </a:cubicBezTo>
                    <a:cubicBezTo>
                      <a:pt x="114" y="260"/>
                      <a:pt x="117" y="256"/>
                      <a:pt x="120" y="251"/>
                    </a:cubicBezTo>
                    <a:cubicBezTo>
                      <a:pt x="122" y="249"/>
                      <a:pt x="123" y="247"/>
                      <a:pt x="125" y="245"/>
                    </a:cubicBezTo>
                    <a:cubicBezTo>
                      <a:pt x="126" y="243"/>
                      <a:pt x="126" y="242"/>
                      <a:pt x="126" y="242"/>
                    </a:cubicBezTo>
                    <a:cubicBezTo>
                      <a:pt x="127" y="240"/>
                      <a:pt x="129" y="239"/>
                      <a:pt x="132" y="239"/>
                    </a:cubicBezTo>
                    <a:cubicBezTo>
                      <a:pt x="132" y="239"/>
                      <a:pt x="132" y="239"/>
                      <a:pt x="134" y="239"/>
                    </a:cubicBezTo>
                    <a:cubicBezTo>
                      <a:pt x="135" y="239"/>
                      <a:pt x="137" y="239"/>
                      <a:pt x="139" y="239"/>
                    </a:cubicBezTo>
                    <a:cubicBezTo>
                      <a:pt x="142" y="239"/>
                      <a:pt x="146" y="238"/>
                      <a:pt x="146" y="238"/>
                    </a:cubicBezTo>
                    <a:cubicBezTo>
                      <a:pt x="146" y="238"/>
                      <a:pt x="149" y="238"/>
                      <a:pt x="153" y="237"/>
                    </a:cubicBezTo>
                    <a:cubicBezTo>
                      <a:pt x="155" y="237"/>
                      <a:pt x="157" y="236"/>
                      <a:pt x="158" y="236"/>
                    </a:cubicBezTo>
                    <a:cubicBezTo>
                      <a:pt x="159" y="235"/>
                      <a:pt x="160" y="235"/>
                      <a:pt x="160" y="235"/>
                    </a:cubicBezTo>
                    <a:cubicBezTo>
                      <a:pt x="162" y="235"/>
                      <a:pt x="164" y="235"/>
                      <a:pt x="166" y="237"/>
                    </a:cubicBezTo>
                    <a:cubicBezTo>
                      <a:pt x="166" y="237"/>
                      <a:pt x="167" y="238"/>
                      <a:pt x="168" y="239"/>
                    </a:cubicBezTo>
                    <a:cubicBezTo>
                      <a:pt x="170" y="240"/>
                      <a:pt x="172" y="242"/>
                      <a:pt x="174" y="244"/>
                    </a:cubicBezTo>
                    <a:cubicBezTo>
                      <a:pt x="178" y="247"/>
                      <a:pt x="183" y="250"/>
                      <a:pt x="183" y="250"/>
                    </a:cubicBezTo>
                    <a:cubicBezTo>
                      <a:pt x="184" y="251"/>
                      <a:pt x="185" y="251"/>
                      <a:pt x="186" y="251"/>
                    </a:cubicBezTo>
                    <a:cubicBezTo>
                      <a:pt x="187" y="251"/>
                      <a:pt x="189" y="251"/>
                      <a:pt x="190" y="251"/>
                    </a:cubicBezTo>
                    <a:cubicBezTo>
                      <a:pt x="190" y="251"/>
                      <a:pt x="191" y="250"/>
                      <a:pt x="193" y="249"/>
                    </a:cubicBezTo>
                    <a:cubicBezTo>
                      <a:pt x="194" y="248"/>
                      <a:pt x="196" y="247"/>
                      <a:pt x="198" y="246"/>
                    </a:cubicBezTo>
                    <a:cubicBezTo>
                      <a:pt x="203" y="243"/>
                      <a:pt x="207" y="241"/>
                      <a:pt x="207" y="241"/>
                    </a:cubicBezTo>
                    <a:cubicBezTo>
                      <a:pt x="209" y="239"/>
                      <a:pt x="210" y="237"/>
                      <a:pt x="210" y="235"/>
                    </a:cubicBezTo>
                    <a:cubicBezTo>
                      <a:pt x="210" y="235"/>
                      <a:pt x="209" y="229"/>
                      <a:pt x="209" y="224"/>
                    </a:cubicBezTo>
                    <a:cubicBezTo>
                      <a:pt x="208" y="218"/>
                      <a:pt x="206" y="213"/>
                      <a:pt x="206" y="213"/>
                    </a:cubicBezTo>
                    <a:cubicBezTo>
                      <a:pt x="206" y="211"/>
                      <a:pt x="206" y="209"/>
                      <a:pt x="208" y="207"/>
                    </a:cubicBezTo>
                    <a:cubicBezTo>
                      <a:pt x="208" y="207"/>
                      <a:pt x="211" y="205"/>
                      <a:pt x="213" y="202"/>
                    </a:cubicBezTo>
                    <a:cubicBezTo>
                      <a:pt x="215" y="199"/>
                      <a:pt x="218" y="196"/>
                      <a:pt x="218" y="196"/>
                    </a:cubicBezTo>
                    <a:cubicBezTo>
                      <a:pt x="218" y="196"/>
                      <a:pt x="220" y="193"/>
                      <a:pt x="222" y="190"/>
                    </a:cubicBezTo>
                    <a:cubicBezTo>
                      <a:pt x="224" y="188"/>
                      <a:pt x="225" y="184"/>
                      <a:pt x="225" y="184"/>
                    </a:cubicBezTo>
                    <a:cubicBezTo>
                      <a:pt x="226" y="182"/>
                      <a:pt x="228" y="181"/>
                      <a:pt x="231" y="181"/>
                    </a:cubicBezTo>
                    <a:cubicBezTo>
                      <a:pt x="231" y="181"/>
                      <a:pt x="236" y="181"/>
                      <a:pt x="241" y="181"/>
                    </a:cubicBezTo>
                    <a:cubicBezTo>
                      <a:pt x="247" y="180"/>
                      <a:pt x="252" y="179"/>
                      <a:pt x="252" y="179"/>
                    </a:cubicBezTo>
                    <a:cubicBezTo>
                      <a:pt x="254" y="179"/>
                      <a:pt x="257" y="177"/>
                      <a:pt x="257" y="174"/>
                    </a:cubicBezTo>
                    <a:cubicBezTo>
                      <a:pt x="257" y="174"/>
                      <a:pt x="259" y="169"/>
                      <a:pt x="260" y="165"/>
                    </a:cubicBezTo>
                    <a:cubicBezTo>
                      <a:pt x="261" y="162"/>
                      <a:pt x="261" y="160"/>
                      <a:pt x="262" y="158"/>
                    </a:cubicBezTo>
                    <a:cubicBezTo>
                      <a:pt x="262" y="156"/>
                      <a:pt x="262" y="155"/>
                      <a:pt x="262" y="155"/>
                    </a:cubicBezTo>
                    <a:cubicBezTo>
                      <a:pt x="263" y="154"/>
                      <a:pt x="262" y="153"/>
                      <a:pt x="262" y="151"/>
                    </a:cubicBezTo>
                    <a:cubicBezTo>
                      <a:pt x="262" y="150"/>
                      <a:pt x="261" y="149"/>
                      <a:pt x="260" y="149"/>
                    </a:cubicBezTo>
                    <a:cubicBezTo>
                      <a:pt x="260" y="149"/>
                      <a:pt x="256" y="145"/>
                      <a:pt x="252" y="142"/>
                    </a:cubicBezTo>
                    <a:cubicBezTo>
                      <a:pt x="249" y="140"/>
                      <a:pt x="247" y="139"/>
                      <a:pt x="245" y="138"/>
                    </a:cubicBezTo>
                    <a:cubicBezTo>
                      <a:pt x="244" y="137"/>
                      <a:pt x="242" y="136"/>
                      <a:pt x="242" y="136"/>
                    </a:cubicBezTo>
                    <a:cubicBezTo>
                      <a:pt x="241" y="135"/>
                      <a:pt x="239" y="133"/>
                      <a:pt x="240" y="131"/>
                    </a:cubicBezTo>
                    <a:cubicBezTo>
                      <a:pt x="240" y="131"/>
                      <a:pt x="240" y="130"/>
                      <a:pt x="240" y="128"/>
                    </a:cubicBezTo>
                    <a:cubicBezTo>
                      <a:pt x="240" y="127"/>
                      <a:pt x="239" y="125"/>
                      <a:pt x="239" y="123"/>
                    </a:cubicBezTo>
                    <a:cubicBezTo>
                      <a:pt x="239" y="120"/>
                      <a:pt x="239" y="116"/>
                      <a:pt x="239" y="116"/>
                    </a:cubicBezTo>
                    <a:cubicBezTo>
                      <a:pt x="239" y="116"/>
                      <a:pt x="238" y="113"/>
                      <a:pt x="237" y="109"/>
                    </a:cubicBezTo>
                    <a:cubicBezTo>
                      <a:pt x="237" y="107"/>
                      <a:pt x="237" y="106"/>
                      <a:pt x="236" y="104"/>
                    </a:cubicBezTo>
                    <a:cubicBezTo>
                      <a:pt x="236" y="103"/>
                      <a:pt x="236" y="102"/>
                      <a:pt x="236" y="102"/>
                    </a:cubicBezTo>
                    <a:cubicBezTo>
                      <a:pt x="235" y="100"/>
                      <a:pt x="236" y="98"/>
                      <a:pt x="237" y="96"/>
                    </a:cubicBezTo>
                    <a:cubicBezTo>
                      <a:pt x="237" y="96"/>
                      <a:pt x="238" y="95"/>
                      <a:pt x="239" y="94"/>
                    </a:cubicBezTo>
                    <a:cubicBezTo>
                      <a:pt x="241" y="92"/>
                      <a:pt x="242" y="90"/>
                      <a:pt x="244" y="88"/>
                    </a:cubicBezTo>
                    <a:cubicBezTo>
                      <a:pt x="248" y="84"/>
                      <a:pt x="251" y="79"/>
                      <a:pt x="251" y="79"/>
                    </a:cubicBezTo>
                    <a:cubicBezTo>
                      <a:pt x="252" y="78"/>
                      <a:pt x="252" y="77"/>
                      <a:pt x="252" y="76"/>
                    </a:cubicBezTo>
                    <a:cubicBezTo>
                      <a:pt x="252" y="75"/>
                      <a:pt x="252" y="74"/>
                      <a:pt x="251" y="72"/>
                    </a:cubicBezTo>
                    <a:cubicBezTo>
                      <a:pt x="251" y="72"/>
                      <a:pt x="250" y="71"/>
                      <a:pt x="250" y="70"/>
                    </a:cubicBezTo>
                    <a:cubicBezTo>
                      <a:pt x="249" y="68"/>
                      <a:pt x="248" y="66"/>
                      <a:pt x="246" y="64"/>
                    </a:cubicBezTo>
                    <a:cubicBezTo>
                      <a:pt x="244" y="60"/>
                      <a:pt x="241" y="55"/>
                      <a:pt x="241" y="55"/>
                    </a:cubicBezTo>
                    <a:cubicBezTo>
                      <a:pt x="240" y="53"/>
                      <a:pt x="237" y="52"/>
                      <a:pt x="235" y="52"/>
                    </a:cubicBezTo>
                    <a:cubicBezTo>
                      <a:pt x="235" y="52"/>
                      <a:pt x="229" y="53"/>
                      <a:pt x="224" y="54"/>
                    </a:cubicBezTo>
                    <a:cubicBezTo>
                      <a:pt x="219" y="54"/>
                      <a:pt x="213" y="56"/>
                      <a:pt x="213" y="56"/>
                    </a:cubicBezTo>
                    <a:cubicBezTo>
                      <a:pt x="211" y="56"/>
                      <a:pt x="209" y="56"/>
                      <a:pt x="208" y="54"/>
                    </a:cubicBezTo>
                    <a:cubicBezTo>
                      <a:pt x="208" y="54"/>
                      <a:pt x="205" y="52"/>
                      <a:pt x="202" y="49"/>
                    </a:cubicBezTo>
                    <a:cubicBezTo>
                      <a:pt x="200" y="47"/>
                      <a:pt x="197" y="45"/>
                      <a:pt x="197" y="45"/>
                    </a:cubicBezTo>
                    <a:cubicBezTo>
                      <a:pt x="197" y="45"/>
                      <a:pt x="194" y="43"/>
                      <a:pt x="191" y="41"/>
                    </a:cubicBezTo>
                    <a:cubicBezTo>
                      <a:pt x="188" y="38"/>
                      <a:pt x="185" y="37"/>
                      <a:pt x="185" y="37"/>
                    </a:cubicBezTo>
                    <a:cubicBezTo>
                      <a:pt x="183" y="36"/>
                      <a:pt x="182" y="34"/>
                      <a:pt x="182" y="32"/>
                    </a:cubicBezTo>
                    <a:cubicBezTo>
                      <a:pt x="182" y="32"/>
                      <a:pt x="182" y="26"/>
                      <a:pt x="181" y="21"/>
                    </a:cubicBezTo>
                    <a:cubicBezTo>
                      <a:pt x="180" y="15"/>
                      <a:pt x="179" y="10"/>
                      <a:pt x="179" y="10"/>
                    </a:cubicBezTo>
                    <a:cubicBezTo>
                      <a:pt x="179" y="8"/>
                      <a:pt x="177" y="6"/>
                      <a:pt x="175" y="5"/>
                    </a:cubicBezTo>
                    <a:cubicBezTo>
                      <a:pt x="175" y="5"/>
                      <a:pt x="170" y="3"/>
                      <a:pt x="165" y="2"/>
                    </a:cubicBezTo>
                    <a:cubicBezTo>
                      <a:pt x="163" y="1"/>
                      <a:pt x="160" y="1"/>
                      <a:pt x="159" y="1"/>
                    </a:cubicBezTo>
                    <a:cubicBezTo>
                      <a:pt x="157" y="0"/>
                      <a:pt x="156" y="0"/>
                      <a:pt x="156" y="0"/>
                    </a:cubicBezTo>
                    <a:cubicBezTo>
                      <a:pt x="154" y="0"/>
                      <a:pt x="153" y="0"/>
                      <a:pt x="152" y="0"/>
                    </a:cubicBezTo>
                    <a:cubicBezTo>
                      <a:pt x="151" y="0"/>
                      <a:pt x="150" y="1"/>
                      <a:pt x="149" y="2"/>
                    </a:cubicBezTo>
                    <a:cubicBezTo>
                      <a:pt x="149" y="2"/>
                      <a:pt x="145" y="6"/>
                      <a:pt x="142" y="11"/>
                    </a:cubicBezTo>
                    <a:cubicBezTo>
                      <a:pt x="141" y="13"/>
                      <a:pt x="139" y="15"/>
                      <a:pt x="138" y="17"/>
                    </a:cubicBezTo>
                    <a:cubicBezTo>
                      <a:pt x="137" y="19"/>
                      <a:pt x="136" y="20"/>
                      <a:pt x="136" y="20"/>
                    </a:cubicBezTo>
                    <a:cubicBezTo>
                      <a:pt x="135" y="22"/>
                      <a:pt x="133" y="23"/>
                      <a:pt x="131" y="23"/>
                    </a:cubicBezTo>
                    <a:cubicBezTo>
                      <a:pt x="131" y="23"/>
                      <a:pt x="130" y="23"/>
                      <a:pt x="129" y="23"/>
                    </a:cubicBezTo>
                    <a:cubicBezTo>
                      <a:pt x="127" y="23"/>
                      <a:pt x="126" y="23"/>
                      <a:pt x="124" y="23"/>
                    </a:cubicBezTo>
                    <a:cubicBezTo>
                      <a:pt x="120" y="23"/>
                      <a:pt x="117" y="24"/>
                      <a:pt x="117" y="24"/>
                    </a:cubicBezTo>
                    <a:cubicBezTo>
                      <a:pt x="117" y="24"/>
                      <a:pt x="113" y="24"/>
                      <a:pt x="110" y="25"/>
                    </a:cubicBezTo>
                    <a:cubicBezTo>
                      <a:pt x="108" y="25"/>
                      <a:pt x="106" y="26"/>
                      <a:pt x="105" y="26"/>
                    </a:cubicBezTo>
                    <a:cubicBezTo>
                      <a:pt x="103" y="26"/>
                      <a:pt x="103" y="27"/>
                      <a:pt x="103" y="27"/>
                    </a:cubicBezTo>
                    <a:cubicBezTo>
                      <a:pt x="100" y="27"/>
                      <a:pt x="98" y="27"/>
                      <a:pt x="97" y="25"/>
                    </a:cubicBezTo>
                    <a:cubicBezTo>
                      <a:pt x="97" y="25"/>
                      <a:pt x="96" y="24"/>
                      <a:pt x="94" y="23"/>
                    </a:cubicBezTo>
                    <a:cubicBezTo>
                      <a:pt x="93" y="21"/>
                      <a:pt x="91" y="20"/>
                      <a:pt x="89" y="18"/>
                    </a:cubicBezTo>
                    <a:cubicBezTo>
                      <a:pt x="84" y="15"/>
                      <a:pt x="80" y="11"/>
                      <a:pt x="80" y="11"/>
                    </a:cubicBezTo>
                    <a:cubicBezTo>
                      <a:pt x="79" y="11"/>
                      <a:pt x="78" y="10"/>
                      <a:pt x="76" y="10"/>
                    </a:cubicBezTo>
                    <a:cubicBezTo>
                      <a:pt x="75" y="10"/>
                      <a:pt x="74" y="11"/>
                      <a:pt x="73" y="11"/>
                    </a:cubicBezTo>
                    <a:cubicBezTo>
                      <a:pt x="73" y="11"/>
                      <a:pt x="72" y="12"/>
                      <a:pt x="70" y="13"/>
                    </a:cubicBezTo>
                    <a:cubicBezTo>
                      <a:pt x="68" y="13"/>
                      <a:pt x="66" y="14"/>
                      <a:pt x="64" y="16"/>
                    </a:cubicBezTo>
                    <a:cubicBezTo>
                      <a:pt x="60" y="18"/>
                      <a:pt x="56" y="21"/>
                      <a:pt x="56" y="21"/>
                    </a:cubicBezTo>
                    <a:cubicBezTo>
                      <a:pt x="54" y="22"/>
                      <a:pt x="52" y="25"/>
                      <a:pt x="53" y="27"/>
                    </a:cubicBezTo>
                    <a:cubicBezTo>
                      <a:pt x="53" y="27"/>
                      <a:pt x="53" y="33"/>
                      <a:pt x="54" y="38"/>
                    </a:cubicBezTo>
                    <a:cubicBezTo>
                      <a:pt x="55" y="43"/>
                      <a:pt x="56" y="49"/>
                      <a:pt x="56" y="49"/>
                    </a:cubicBezTo>
                    <a:cubicBezTo>
                      <a:pt x="57" y="51"/>
                      <a:pt x="56" y="53"/>
                      <a:pt x="55" y="55"/>
                    </a:cubicBezTo>
                    <a:cubicBezTo>
                      <a:pt x="55" y="55"/>
                      <a:pt x="52" y="57"/>
                      <a:pt x="50" y="60"/>
                    </a:cubicBezTo>
                    <a:cubicBezTo>
                      <a:pt x="47" y="63"/>
                      <a:pt x="45" y="65"/>
                      <a:pt x="45" y="65"/>
                    </a:cubicBezTo>
                    <a:cubicBezTo>
                      <a:pt x="45" y="65"/>
                      <a:pt x="43" y="68"/>
                      <a:pt x="41" y="71"/>
                    </a:cubicBezTo>
                    <a:cubicBezTo>
                      <a:pt x="39" y="74"/>
                      <a:pt x="37" y="77"/>
                      <a:pt x="37" y="77"/>
                    </a:cubicBezTo>
                    <a:cubicBezTo>
                      <a:pt x="36" y="79"/>
                      <a:pt x="34" y="81"/>
                      <a:pt x="32" y="81"/>
                    </a:cubicBezTo>
                    <a:cubicBezTo>
                      <a:pt x="32" y="81"/>
                      <a:pt x="27" y="81"/>
                      <a:pt x="21" y="81"/>
                    </a:cubicBezTo>
                    <a:cubicBezTo>
                      <a:pt x="16" y="82"/>
                      <a:pt x="10" y="83"/>
                      <a:pt x="10" y="83"/>
                    </a:cubicBezTo>
                    <a:cubicBezTo>
                      <a:pt x="8" y="83"/>
                      <a:pt x="6" y="85"/>
                      <a:pt x="5" y="88"/>
                    </a:cubicBezTo>
                    <a:cubicBezTo>
                      <a:pt x="5" y="88"/>
                      <a:pt x="4" y="92"/>
                      <a:pt x="2" y="97"/>
                    </a:cubicBezTo>
                    <a:cubicBezTo>
                      <a:pt x="2" y="99"/>
                      <a:pt x="1" y="102"/>
                      <a:pt x="1" y="104"/>
                    </a:cubicBezTo>
                    <a:cubicBezTo>
                      <a:pt x="1" y="105"/>
                      <a:pt x="0" y="107"/>
                      <a:pt x="0" y="107"/>
                    </a:cubicBezTo>
                    <a:cubicBezTo>
                      <a:pt x="0" y="108"/>
                      <a:pt x="0" y="109"/>
                      <a:pt x="0" y="110"/>
                    </a:cubicBezTo>
                    <a:cubicBezTo>
                      <a:pt x="1" y="111"/>
                      <a:pt x="1" y="112"/>
                      <a:pt x="2" y="113"/>
                    </a:cubicBezTo>
                    <a:cubicBezTo>
                      <a:pt x="2" y="113"/>
                      <a:pt x="7" y="117"/>
                      <a:pt x="11" y="120"/>
                    </a:cubicBezTo>
                    <a:cubicBezTo>
                      <a:pt x="13" y="122"/>
                      <a:pt x="16" y="123"/>
                      <a:pt x="17" y="124"/>
                    </a:cubicBezTo>
                    <a:cubicBezTo>
                      <a:pt x="19" y="125"/>
                      <a:pt x="20" y="126"/>
                      <a:pt x="20" y="126"/>
                    </a:cubicBezTo>
                    <a:cubicBezTo>
                      <a:pt x="22" y="127"/>
                      <a:pt x="23" y="129"/>
                      <a:pt x="23" y="131"/>
                    </a:cubicBezTo>
                    <a:cubicBezTo>
                      <a:pt x="23" y="131"/>
                      <a:pt x="23" y="132"/>
                      <a:pt x="23" y="133"/>
                    </a:cubicBezTo>
                    <a:cubicBezTo>
                      <a:pt x="23" y="135"/>
                      <a:pt x="23" y="137"/>
                      <a:pt x="23" y="138"/>
                    </a:cubicBezTo>
                    <a:cubicBezTo>
                      <a:pt x="24" y="142"/>
                      <a:pt x="24" y="145"/>
                      <a:pt x="24" y="145"/>
                    </a:cubicBezTo>
                    <a:cubicBezTo>
                      <a:pt x="24" y="145"/>
                      <a:pt x="25" y="149"/>
                      <a:pt x="25" y="153"/>
                    </a:cubicBezTo>
                    <a:cubicBezTo>
                      <a:pt x="26" y="154"/>
                      <a:pt x="26" y="156"/>
                      <a:pt x="26" y="157"/>
                    </a:cubicBezTo>
                    <a:cubicBezTo>
                      <a:pt x="27" y="159"/>
                      <a:pt x="27" y="160"/>
                      <a:pt x="27" y="160"/>
                    </a:cubicBezTo>
                    <a:cubicBezTo>
                      <a:pt x="28" y="162"/>
                      <a:pt x="27" y="164"/>
                      <a:pt x="26" y="165"/>
                    </a:cubicBezTo>
                    <a:cubicBezTo>
                      <a:pt x="26" y="165"/>
                      <a:pt x="25" y="166"/>
                      <a:pt x="23" y="168"/>
                    </a:cubicBezTo>
                    <a:cubicBezTo>
                      <a:pt x="22" y="169"/>
                      <a:pt x="20" y="171"/>
                      <a:pt x="18" y="174"/>
                    </a:cubicBezTo>
                    <a:cubicBezTo>
                      <a:pt x="15" y="178"/>
                      <a:pt x="12" y="182"/>
                      <a:pt x="12" y="182"/>
                    </a:cubicBezTo>
                    <a:cubicBezTo>
                      <a:pt x="11" y="183"/>
                      <a:pt x="11" y="184"/>
                      <a:pt x="11" y="186"/>
                    </a:cubicBezTo>
                    <a:cubicBezTo>
                      <a:pt x="11" y="187"/>
                      <a:pt x="11" y="188"/>
                      <a:pt x="12" y="189"/>
                    </a:cubicBezTo>
                    <a:cubicBezTo>
                      <a:pt x="12" y="189"/>
                      <a:pt x="12" y="190"/>
                      <a:pt x="13" y="192"/>
                    </a:cubicBezTo>
                    <a:cubicBezTo>
                      <a:pt x="14" y="194"/>
                      <a:pt x="15" y="196"/>
                      <a:pt x="16" y="198"/>
                    </a:cubicBezTo>
                    <a:cubicBezTo>
                      <a:pt x="19" y="202"/>
                      <a:pt x="21" y="206"/>
                      <a:pt x="21" y="206"/>
                    </a:cubicBezTo>
                    <a:cubicBezTo>
                      <a:pt x="23" y="209"/>
                      <a:pt x="25" y="210"/>
                      <a:pt x="28" y="210"/>
                    </a:cubicBezTo>
                    <a:cubicBezTo>
                      <a:pt x="28" y="210"/>
                      <a:pt x="33" y="209"/>
                      <a:pt x="39" y="208"/>
                    </a:cubicBezTo>
                    <a:cubicBezTo>
                      <a:pt x="44" y="207"/>
                      <a:pt x="49" y="206"/>
                      <a:pt x="49" y="206"/>
                    </a:cubicBezTo>
                    <a:cubicBezTo>
                      <a:pt x="51" y="205"/>
                      <a:pt x="53" y="206"/>
                      <a:pt x="55" y="208"/>
                    </a:cubicBezTo>
                    <a:cubicBezTo>
                      <a:pt x="55" y="208"/>
                      <a:pt x="57" y="210"/>
                      <a:pt x="60" y="212"/>
                    </a:cubicBezTo>
                    <a:cubicBezTo>
                      <a:pt x="63" y="215"/>
                      <a:pt x="66" y="217"/>
                      <a:pt x="66" y="217"/>
                    </a:cubicBezTo>
                    <a:cubicBezTo>
                      <a:pt x="66" y="217"/>
                      <a:pt x="69" y="219"/>
                      <a:pt x="72" y="221"/>
                    </a:cubicBezTo>
                    <a:cubicBezTo>
                      <a:pt x="75" y="223"/>
                      <a:pt x="78" y="225"/>
                      <a:pt x="78" y="225"/>
                    </a:cubicBezTo>
                    <a:cubicBezTo>
                      <a:pt x="80" y="226"/>
                      <a:pt x="81" y="228"/>
                      <a:pt x="81" y="230"/>
                    </a:cubicBezTo>
                    <a:cubicBezTo>
                      <a:pt x="81" y="230"/>
                      <a:pt x="81" y="236"/>
                      <a:pt x="82" y="241"/>
                    </a:cubicBezTo>
                    <a:cubicBezTo>
                      <a:pt x="82" y="246"/>
                      <a:pt x="83" y="252"/>
                      <a:pt x="83" y="252"/>
                    </a:cubicBezTo>
                    <a:cubicBezTo>
                      <a:pt x="84" y="254"/>
                      <a:pt x="85" y="256"/>
                      <a:pt x="88" y="257"/>
                    </a:cubicBezTo>
                    <a:cubicBezTo>
                      <a:pt x="88" y="257"/>
                      <a:pt x="93" y="258"/>
                      <a:pt x="97" y="260"/>
                    </a:cubicBezTo>
                    <a:cubicBezTo>
                      <a:pt x="100" y="260"/>
                      <a:pt x="102" y="261"/>
                      <a:pt x="104" y="261"/>
                    </a:cubicBezTo>
                    <a:cubicBezTo>
                      <a:pt x="106" y="262"/>
                      <a:pt x="107" y="262"/>
                      <a:pt x="107" y="262"/>
                    </a:cubicBezTo>
                    <a:cubicBezTo>
                      <a:pt x="108" y="262"/>
                      <a:pt x="110" y="262"/>
                      <a:pt x="111" y="262"/>
                    </a:cubicBezTo>
                    <a:close/>
                    <a:moveTo>
                      <a:pt x="132" y="207"/>
                    </a:moveTo>
                    <a:cubicBezTo>
                      <a:pt x="131" y="207"/>
                      <a:pt x="129" y="207"/>
                      <a:pt x="128" y="207"/>
                    </a:cubicBezTo>
                    <a:cubicBezTo>
                      <a:pt x="126" y="207"/>
                      <a:pt x="124" y="206"/>
                      <a:pt x="123" y="206"/>
                    </a:cubicBezTo>
                    <a:cubicBezTo>
                      <a:pt x="122" y="206"/>
                      <a:pt x="121" y="206"/>
                      <a:pt x="120" y="206"/>
                    </a:cubicBezTo>
                    <a:cubicBezTo>
                      <a:pt x="119" y="206"/>
                      <a:pt x="118" y="206"/>
                      <a:pt x="117" y="205"/>
                    </a:cubicBezTo>
                    <a:cubicBezTo>
                      <a:pt x="116" y="205"/>
                      <a:pt x="114" y="205"/>
                      <a:pt x="112" y="204"/>
                    </a:cubicBezTo>
                    <a:cubicBezTo>
                      <a:pt x="110" y="204"/>
                      <a:pt x="108" y="203"/>
                      <a:pt x="107" y="203"/>
                    </a:cubicBezTo>
                    <a:cubicBezTo>
                      <a:pt x="105" y="202"/>
                      <a:pt x="105" y="202"/>
                      <a:pt x="105" y="202"/>
                    </a:cubicBezTo>
                    <a:cubicBezTo>
                      <a:pt x="104" y="202"/>
                      <a:pt x="104" y="202"/>
                      <a:pt x="104" y="202"/>
                    </a:cubicBezTo>
                    <a:cubicBezTo>
                      <a:pt x="103" y="201"/>
                      <a:pt x="103" y="201"/>
                      <a:pt x="102" y="201"/>
                    </a:cubicBezTo>
                    <a:cubicBezTo>
                      <a:pt x="98" y="199"/>
                      <a:pt x="96" y="198"/>
                      <a:pt x="93" y="196"/>
                    </a:cubicBezTo>
                    <a:cubicBezTo>
                      <a:pt x="92" y="196"/>
                      <a:pt x="91" y="195"/>
                      <a:pt x="90" y="194"/>
                    </a:cubicBezTo>
                    <a:cubicBezTo>
                      <a:pt x="89" y="194"/>
                      <a:pt x="88" y="193"/>
                      <a:pt x="88" y="193"/>
                    </a:cubicBezTo>
                    <a:cubicBezTo>
                      <a:pt x="86" y="192"/>
                      <a:pt x="85" y="191"/>
                      <a:pt x="85" y="191"/>
                    </a:cubicBezTo>
                    <a:cubicBezTo>
                      <a:pt x="85" y="191"/>
                      <a:pt x="85" y="191"/>
                      <a:pt x="83" y="190"/>
                    </a:cubicBezTo>
                    <a:cubicBezTo>
                      <a:pt x="83" y="189"/>
                      <a:pt x="82" y="188"/>
                      <a:pt x="81" y="188"/>
                    </a:cubicBezTo>
                    <a:cubicBezTo>
                      <a:pt x="80" y="187"/>
                      <a:pt x="79" y="186"/>
                      <a:pt x="78" y="185"/>
                    </a:cubicBezTo>
                    <a:cubicBezTo>
                      <a:pt x="76" y="183"/>
                      <a:pt x="74" y="181"/>
                      <a:pt x="72" y="178"/>
                    </a:cubicBezTo>
                    <a:cubicBezTo>
                      <a:pt x="71" y="177"/>
                      <a:pt x="71" y="177"/>
                      <a:pt x="70" y="176"/>
                    </a:cubicBezTo>
                    <a:cubicBezTo>
                      <a:pt x="69" y="175"/>
                      <a:pt x="69" y="175"/>
                      <a:pt x="69" y="175"/>
                    </a:cubicBezTo>
                    <a:cubicBezTo>
                      <a:pt x="69" y="174"/>
                      <a:pt x="69" y="174"/>
                      <a:pt x="69" y="174"/>
                    </a:cubicBezTo>
                    <a:cubicBezTo>
                      <a:pt x="68" y="172"/>
                      <a:pt x="67" y="171"/>
                      <a:pt x="66" y="169"/>
                    </a:cubicBezTo>
                    <a:cubicBezTo>
                      <a:pt x="65" y="168"/>
                      <a:pt x="64" y="166"/>
                      <a:pt x="63" y="164"/>
                    </a:cubicBezTo>
                    <a:cubicBezTo>
                      <a:pt x="63" y="163"/>
                      <a:pt x="62" y="163"/>
                      <a:pt x="62" y="162"/>
                    </a:cubicBezTo>
                    <a:cubicBezTo>
                      <a:pt x="62" y="161"/>
                      <a:pt x="61" y="160"/>
                      <a:pt x="61" y="159"/>
                    </a:cubicBezTo>
                    <a:cubicBezTo>
                      <a:pt x="60" y="158"/>
                      <a:pt x="60" y="156"/>
                      <a:pt x="59" y="155"/>
                    </a:cubicBezTo>
                    <a:cubicBezTo>
                      <a:pt x="59" y="153"/>
                      <a:pt x="58" y="152"/>
                      <a:pt x="58" y="150"/>
                    </a:cubicBezTo>
                    <a:cubicBezTo>
                      <a:pt x="58" y="150"/>
                      <a:pt x="58" y="149"/>
                      <a:pt x="57" y="148"/>
                    </a:cubicBezTo>
                    <a:cubicBezTo>
                      <a:pt x="57" y="148"/>
                      <a:pt x="57" y="147"/>
                      <a:pt x="57" y="147"/>
                    </a:cubicBezTo>
                    <a:cubicBezTo>
                      <a:pt x="57" y="145"/>
                      <a:pt x="57" y="144"/>
                      <a:pt x="57" y="144"/>
                    </a:cubicBezTo>
                    <a:cubicBezTo>
                      <a:pt x="56" y="142"/>
                      <a:pt x="56" y="141"/>
                      <a:pt x="56" y="141"/>
                    </a:cubicBezTo>
                    <a:cubicBezTo>
                      <a:pt x="56" y="141"/>
                      <a:pt x="56" y="140"/>
                      <a:pt x="56" y="139"/>
                    </a:cubicBezTo>
                    <a:cubicBezTo>
                      <a:pt x="56" y="138"/>
                      <a:pt x="56" y="137"/>
                      <a:pt x="56" y="136"/>
                    </a:cubicBezTo>
                    <a:cubicBezTo>
                      <a:pt x="56" y="135"/>
                      <a:pt x="56" y="134"/>
                      <a:pt x="55" y="134"/>
                    </a:cubicBezTo>
                    <a:cubicBezTo>
                      <a:pt x="55" y="133"/>
                      <a:pt x="56" y="133"/>
                      <a:pt x="56" y="132"/>
                    </a:cubicBezTo>
                    <a:cubicBezTo>
                      <a:pt x="56" y="130"/>
                      <a:pt x="56" y="129"/>
                      <a:pt x="56" y="127"/>
                    </a:cubicBezTo>
                    <a:cubicBezTo>
                      <a:pt x="56" y="126"/>
                      <a:pt x="56" y="124"/>
                      <a:pt x="56" y="122"/>
                    </a:cubicBezTo>
                    <a:cubicBezTo>
                      <a:pt x="56" y="121"/>
                      <a:pt x="56" y="121"/>
                      <a:pt x="56" y="120"/>
                    </a:cubicBezTo>
                    <a:cubicBezTo>
                      <a:pt x="56" y="119"/>
                      <a:pt x="57" y="118"/>
                      <a:pt x="57" y="117"/>
                    </a:cubicBezTo>
                    <a:cubicBezTo>
                      <a:pt x="57" y="115"/>
                      <a:pt x="57" y="113"/>
                      <a:pt x="58" y="112"/>
                    </a:cubicBezTo>
                    <a:cubicBezTo>
                      <a:pt x="59" y="110"/>
                      <a:pt x="59" y="108"/>
                      <a:pt x="60" y="106"/>
                    </a:cubicBezTo>
                    <a:cubicBezTo>
                      <a:pt x="60" y="105"/>
                      <a:pt x="60" y="105"/>
                      <a:pt x="60" y="105"/>
                    </a:cubicBezTo>
                    <a:cubicBezTo>
                      <a:pt x="61" y="104"/>
                      <a:pt x="61" y="104"/>
                      <a:pt x="61" y="104"/>
                    </a:cubicBezTo>
                    <a:cubicBezTo>
                      <a:pt x="61" y="103"/>
                      <a:pt x="61" y="102"/>
                      <a:pt x="62" y="101"/>
                    </a:cubicBezTo>
                    <a:cubicBezTo>
                      <a:pt x="63" y="98"/>
                      <a:pt x="65" y="95"/>
                      <a:pt x="66" y="93"/>
                    </a:cubicBezTo>
                    <a:cubicBezTo>
                      <a:pt x="66" y="91"/>
                      <a:pt x="67" y="90"/>
                      <a:pt x="68" y="90"/>
                    </a:cubicBezTo>
                    <a:cubicBezTo>
                      <a:pt x="68" y="89"/>
                      <a:pt x="69" y="88"/>
                      <a:pt x="69" y="87"/>
                    </a:cubicBezTo>
                    <a:cubicBezTo>
                      <a:pt x="70" y="86"/>
                      <a:pt x="71" y="85"/>
                      <a:pt x="71" y="85"/>
                    </a:cubicBezTo>
                    <a:cubicBezTo>
                      <a:pt x="71" y="85"/>
                      <a:pt x="72" y="84"/>
                      <a:pt x="73" y="83"/>
                    </a:cubicBezTo>
                    <a:cubicBezTo>
                      <a:pt x="73" y="82"/>
                      <a:pt x="74" y="82"/>
                      <a:pt x="74" y="81"/>
                    </a:cubicBezTo>
                    <a:cubicBezTo>
                      <a:pt x="75" y="80"/>
                      <a:pt x="76" y="79"/>
                      <a:pt x="77" y="78"/>
                    </a:cubicBezTo>
                    <a:cubicBezTo>
                      <a:pt x="79" y="76"/>
                      <a:pt x="81" y="74"/>
                      <a:pt x="84" y="72"/>
                    </a:cubicBezTo>
                    <a:cubicBezTo>
                      <a:pt x="85" y="71"/>
                      <a:pt x="85" y="70"/>
                      <a:pt x="86" y="70"/>
                    </a:cubicBezTo>
                    <a:cubicBezTo>
                      <a:pt x="87" y="69"/>
                      <a:pt x="87" y="69"/>
                      <a:pt x="87" y="69"/>
                    </a:cubicBezTo>
                    <a:cubicBezTo>
                      <a:pt x="88" y="68"/>
                      <a:pt x="88" y="68"/>
                      <a:pt x="88" y="68"/>
                    </a:cubicBezTo>
                    <a:cubicBezTo>
                      <a:pt x="90" y="67"/>
                      <a:pt x="92" y="66"/>
                      <a:pt x="93" y="65"/>
                    </a:cubicBezTo>
                    <a:cubicBezTo>
                      <a:pt x="95" y="64"/>
                      <a:pt x="96" y="64"/>
                      <a:pt x="98" y="63"/>
                    </a:cubicBezTo>
                    <a:cubicBezTo>
                      <a:pt x="99" y="62"/>
                      <a:pt x="100" y="62"/>
                      <a:pt x="100" y="62"/>
                    </a:cubicBezTo>
                    <a:cubicBezTo>
                      <a:pt x="101" y="61"/>
                      <a:pt x="102" y="61"/>
                      <a:pt x="103" y="61"/>
                    </a:cubicBezTo>
                    <a:cubicBezTo>
                      <a:pt x="105" y="60"/>
                      <a:pt x="106" y="59"/>
                      <a:pt x="108" y="59"/>
                    </a:cubicBezTo>
                    <a:cubicBezTo>
                      <a:pt x="109" y="58"/>
                      <a:pt x="111" y="58"/>
                      <a:pt x="112" y="58"/>
                    </a:cubicBezTo>
                    <a:cubicBezTo>
                      <a:pt x="113" y="57"/>
                      <a:pt x="113" y="57"/>
                      <a:pt x="114" y="57"/>
                    </a:cubicBezTo>
                    <a:cubicBezTo>
                      <a:pt x="114" y="57"/>
                      <a:pt x="115" y="57"/>
                      <a:pt x="116" y="57"/>
                    </a:cubicBezTo>
                    <a:cubicBezTo>
                      <a:pt x="117" y="57"/>
                      <a:pt x="118" y="56"/>
                      <a:pt x="119" y="56"/>
                    </a:cubicBezTo>
                    <a:cubicBezTo>
                      <a:pt x="120" y="56"/>
                      <a:pt x="121" y="56"/>
                      <a:pt x="121" y="56"/>
                    </a:cubicBezTo>
                    <a:cubicBezTo>
                      <a:pt x="121" y="56"/>
                      <a:pt x="122" y="56"/>
                      <a:pt x="124" y="55"/>
                    </a:cubicBezTo>
                    <a:cubicBezTo>
                      <a:pt x="124" y="55"/>
                      <a:pt x="125" y="55"/>
                      <a:pt x="127" y="55"/>
                    </a:cubicBezTo>
                    <a:cubicBezTo>
                      <a:pt x="127" y="55"/>
                      <a:pt x="128" y="55"/>
                      <a:pt x="128" y="55"/>
                    </a:cubicBezTo>
                    <a:cubicBezTo>
                      <a:pt x="129" y="55"/>
                      <a:pt x="130" y="55"/>
                      <a:pt x="130" y="55"/>
                    </a:cubicBezTo>
                    <a:cubicBezTo>
                      <a:pt x="132" y="55"/>
                      <a:pt x="133" y="55"/>
                      <a:pt x="135" y="55"/>
                    </a:cubicBezTo>
                    <a:cubicBezTo>
                      <a:pt x="136" y="55"/>
                      <a:pt x="138" y="55"/>
                      <a:pt x="140" y="56"/>
                    </a:cubicBezTo>
                    <a:cubicBezTo>
                      <a:pt x="141" y="56"/>
                      <a:pt x="142" y="56"/>
                      <a:pt x="143" y="56"/>
                    </a:cubicBezTo>
                    <a:cubicBezTo>
                      <a:pt x="143" y="56"/>
                      <a:pt x="144" y="56"/>
                      <a:pt x="145" y="56"/>
                    </a:cubicBezTo>
                    <a:cubicBezTo>
                      <a:pt x="147" y="57"/>
                      <a:pt x="149" y="57"/>
                      <a:pt x="151" y="58"/>
                    </a:cubicBezTo>
                    <a:cubicBezTo>
                      <a:pt x="152" y="58"/>
                      <a:pt x="154" y="59"/>
                      <a:pt x="156" y="59"/>
                    </a:cubicBezTo>
                    <a:cubicBezTo>
                      <a:pt x="157" y="60"/>
                      <a:pt x="157" y="60"/>
                      <a:pt x="157" y="60"/>
                    </a:cubicBezTo>
                    <a:cubicBezTo>
                      <a:pt x="158" y="60"/>
                      <a:pt x="158" y="60"/>
                      <a:pt x="158" y="60"/>
                    </a:cubicBezTo>
                    <a:cubicBezTo>
                      <a:pt x="159" y="60"/>
                      <a:pt x="160" y="61"/>
                      <a:pt x="161" y="61"/>
                    </a:cubicBezTo>
                    <a:cubicBezTo>
                      <a:pt x="164" y="62"/>
                      <a:pt x="167" y="64"/>
                      <a:pt x="169" y="65"/>
                    </a:cubicBezTo>
                    <a:cubicBezTo>
                      <a:pt x="171" y="66"/>
                      <a:pt x="172" y="67"/>
                      <a:pt x="173" y="67"/>
                    </a:cubicBezTo>
                    <a:cubicBezTo>
                      <a:pt x="174" y="68"/>
                      <a:pt x="174" y="69"/>
                      <a:pt x="175" y="69"/>
                    </a:cubicBezTo>
                    <a:cubicBezTo>
                      <a:pt x="176" y="70"/>
                      <a:pt x="177" y="70"/>
                      <a:pt x="177" y="70"/>
                    </a:cubicBezTo>
                    <a:cubicBezTo>
                      <a:pt x="177" y="70"/>
                      <a:pt x="178" y="71"/>
                      <a:pt x="179" y="72"/>
                    </a:cubicBezTo>
                    <a:cubicBezTo>
                      <a:pt x="180" y="73"/>
                      <a:pt x="181" y="73"/>
                      <a:pt x="181" y="74"/>
                    </a:cubicBezTo>
                    <a:cubicBezTo>
                      <a:pt x="182" y="75"/>
                      <a:pt x="183" y="76"/>
                      <a:pt x="184" y="77"/>
                    </a:cubicBezTo>
                    <a:cubicBezTo>
                      <a:pt x="186" y="79"/>
                      <a:pt x="189" y="81"/>
                      <a:pt x="191" y="84"/>
                    </a:cubicBezTo>
                    <a:cubicBezTo>
                      <a:pt x="191" y="84"/>
                      <a:pt x="192" y="85"/>
                      <a:pt x="192" y="86"/>
                    </a:cubicBezTo>
                    <a:cubicBezTo>
                      <a:pt x="193" y="87"/>
                      <a:pt x="193" y="87"/>
                      <a:pt x="193" y="87"/>
                    </a:cubicBezTo>
                    <a:cubicBezTo>
                      <a:pt x="194" y="88"/>
                      <a:pt x="194" y="88"/>
                      <a:pt x="194" y="88"/>
                    </a:cubicBezTo>
                    <a:cubicBezTo>
                      <a:pt x="195" y="90"/>
                      <a:pt x="196" y="91"/>
                      <a:pt x="197" y="93"/>
                    </a:cubicBezTo>
                    <a:cubicBezTo>
                      <a:pt x="198" y="94"/>
                      <a:pt x="198" y="96"/>
                      <a:pt x="199" y="98"/>
                    </a:cubicBezTo>
                    <a:cubicBezTo>
                      <a:pt x="200" y="98"/>
                      <a:pt x="200" y="99"/>
                      <a:pt x="201" y="100"/>
                    </a:cubicBezTo>
                    <a:cubicBezTo>
                      <a:pt x="201" y="101"/>
                      <a:pt x="201" y="102"/>
                      <a:pt x="202" y="102"/>
                    </a:cubicBezTo>
                    <a:cubicBezTo>
                      <a:pt x="202" y="104"/>
                      <a:pt x="203" y="106"/>
                      <a:pt x="203" y="107"/>
                    </a:cubicBezTo>
                    <a:cubicBezTo>
                      <a:pt x="204" y="109"/>
                      <a:pt x="204" y="110"/>
                      <a:pt x="205" y="112"/>
                    </a:cubicBezTo>
                    <a:cubicBezTo>
                      <a:pt x="205" y="112"/>
                      <a:pt x="205" y="113"/>
                      <a:pt x="205" y="113"/>
                    </a:cubicBezTo>
                    <a:cubicBezTo>
                      <a:pt x="205" y="114"/>
                      <a:pt x="205" y="115"/>
                      <a:pt x="205" y="115"/>
                    </a:cubicBezTo>
                    <a:cubicBezTo>
                      <a:pt x="206" y="116"/>
                      <a:pt x="206" y="117"/>
                      <a:pt x="206" y="118"/>
                    </a:cubicBezTo>
                    <a:cubicBezTo>
                      <a:pt x="206" y="120"/>
                      <a:pt x="206" y="121"/>
                      <a:pt x="206" y="121"/>
                    </a:cubicBezTo>
                    <a:cubicBezTo>
                      <a:pt x="206" y="121"/>
                      <a:pt x="207" y="122"/>
                      <a:pt x="207" y="123"/>
                    </a:cubicBezTo>
                    <a:cubicBezTo>
                      <a:pt x="207" y="124"/>
                      <a:pt x="207" y="125"/>
                      <a:pt x="207" y="126"/>
                    </a:cubicBezTo>
                    <a:cubicBezTo>
                      <a:pt x="207" y="127"/>
                      <a:pt x="207" y="127"/>
                      <a:pt x="207" y="128"/>
                    </a:cubicBezTo>
                    <a:cubicBezTo>
                      <a:pt x="207" y="129"/>
                      <a:pt x="207" y="129"/>
                      <a:pt x="207" y="130"/>
                    </a:cubicBezTo>
                    <a:cubicBezTo>
                      <a:pt x="207" y="131"/>
                      <a:pt x="207" y="133"/>
                      <a:pt x="207" y="134"/>
                    </a:cubicBezTo>
                    <a:cubicBezTo>
                      <a:pt x="207" y="136"/>
                      <a:pt x="207" y="138"/>
                      <a:pt x="207" y="139"/>
                    </a:cubicBezTo>
                    <a:cubicBezTo>
                      <a:pt x="206" y="140"/>
                      <a:pt x="206" y="141"/>
                      <a:pt x="206" y="142"/>
                    </a:cubicBezTo>
                    <a:cubicBezTo>
                      <a:pt x="206" y="143"/>
                      <a:pt x="206" y="144"/>
                      <a:pt x="206" y="145"/>
                    </a:cubicBezTo>
                    <a:cubicBezTo>
                      <a:pt x="205" y="147"/>
                      <a:pt x="205" y="148"/>
                      <a:pt x="205" y="150"/>
                    </a:cubicBezTo>
                    <a:cubicBezTo>
                      <a:pt x="204" y="152"/>
                      <a:pt x="204" y="154"/>
                      <a:pt x="203" y="155"/>
                    </a:cubicBezTo>
                    <a:cubicBezTo>
                      <a:pt x="203" y="157"/>
                      <a:pt x="203" y="157"/>
                      <a:pt x="203" y="157"/>
                    </a:cubicBezTo>
                    <a:cubicBezTo>
                      <a:pt x="202" y="158"/>
                      <a:pt x="202" y="158"/>
                      <a:pt x="202" y="158"/>
                    </a:cubicBezTo>
                    <a:cubicBezTo>
                      <a:pt x="202" y="159"/>
                      <a:pt x="201" y="160"/>
                      <a:pt x="201" y="160"/>
                    </a:cubicBezTo>
                    <a:cubicBezTo>
                      <a:pt x="200" y="164"/>
                      <a:pt x="198" y="166"/>
                      <a:pt x="197" y="169"/>
                    </a:cubicBezTo>
                    <a:cubicBezTo>
                      <a:pt x="196" y="170"/>
                      <a:pt x="195" y="171"/>
                      <a:pt x="195" y="172"/>
                    </a:cubicBezTo>
                    <a:cubicBezTo>
                      <a:pt x="194" y="173"/>
                      <a:pt x="194" y="174"/>
                      <a:pt x="193" y="175"/>
                    </a:cubicBezTo>
                    <a:cubicBezTo>
                      <a:pt x="192" y="176"/>
                      <a:pt x="192" y="177"/>
                      <a:pt x="192" y="177"/>
                    </a:cubicBezTo>
                    <a:cubicBezTo>
                      <a:pt x="192" y="177"/>
                      <a:pt x="191" y="177"/>
                      <a:pt x="190" y="179"/>
                    </a:cubicBezTo>
                    <a:cubicBezTo>
                      <a:pt x="189" y="179"/>
                      <a:pt x="189" y="180"/>
                      <a:pt x="188" y="181"/>
                    </a:cubicBezTo>
                    <a:cubicBezTo>
                      <a:pt x="187" y="182"/>
                      <a:pt x="187" y="183"/>
                      <a:pt x="186" y="184"/>
                    </a:cubicBezTo>
                    <a:cubicBezTo>
                      <a:pt x="183" y="186"/>
                      <a:pt x="181" y="188"/>
                      <a:pt x="178" y="190"/>
                    </a:cubicBezTo>
                    <a:cubicBezTo>
                      <a:pt x="178" y="191"/>
                      <a:pt x="177" y="191"/>
                      <a:pt x="176" y="192"/>
                    </a:cubicBezTo>
                    <a:cubicBezTo>
                      <a:pt x="175" y="193"/>
                      <a:pt x="175" y="193"/>
                      <a:pt x="175" y="193"/>
                    </a:cubicBezTo>
                    <a:cubicBezTo>
                      <a:pt x="174" y="193"/>
                      <a:pt x="174" y="193"/>
                      <a:pt x="174" y="193"/>
                    </a:cubicBezTo>
                    <a:cubicBezTo>
                      <a:pt x="173" y="194"/>
                      <a:pt x="171" y="195"/>
                      <a:pt x="170" y="196"/>
                    </a:cubicBezTo>
                    <a:cubicBezTo>
                      <a:pt x="168" y="197"/>
                      <a:pt x="166" y="198"/>
                      <a:pt x="165" y="199"/>
                    </a:cubicBezTo>
                    <a:cubicBezTo>
                      <a:pt x="164" y="199"/>
                      <a:pt x="163" y="200"/>
                      <a:pt x="162" y="200"/>
                    </a:cubicBezTo>
                    <a:cubicBezTo>
                      <a:pt x="161" y="200"/>
                      <a:pt x="161" y="201"/>
                      <a:pt x="160" y="201"/>
                    </a:cubicBezTo>
                    <a:cubicBezTo>
                      <a:pt x="158" y="202"/>
                      <a:pt x="157" y="202"/>
                      <a:pt x="155" y="203"/>
                    </a:cubicBezTo>
                    <a:cubicBezTo>
                      <a:pt x="153" y="203"/>
                      <a:pt x="152" y="204"/>
                      <a:pt x="151" y="204"/>
                    </a:cubicBezTo>
                    <a:cubicBezTo>
                      <a:pt x="150" y="204"/>
                      <a:pt x="149" y="205"/>
                      <a:pt x="149" y="205"/>
                    </a:cubicBezTo>
                    <a:cubicBezTo>
                      <a:pt x="148" y="205"/>
                      <a:pt x="148" y="205"/>
                      <a:pt x="147" y="205"/>
                    </a:cubicBezTo>
                    <a:cubicBezTo>
                      <a:pt x="146" y="205"/>
                      <a:pt x="145" y="205"/>
                      <a:pt x="144" y="206"/>
                    </a:cubicBezTo>
                    <a:cubicBezTo>
                      <a:pt x="142" y="206"/>
                      <a:pt x="142" y="206"/>
                      <a:pt x="142" y="206"/>
                    </a:cubicBezTo>
                    <a:cubicBezTo>
                      <a:pt x="142" y="206"/>
                      <a:pt x="141" y="206"/>
                      <a:pt x="139" y="206"/>
                    </a:cubicBezTo>
                    <a:cubicBezTo>
                      <a:pt x="138" y="206"/>
                      <a:pt x="137" y="206"/>
                      <a:pt x="136" y="207"/>
                    </a:cubicBezTo>
                    <a:cubicBezTo>
                      <a:pt x="135" y="207"/>
                      <a:pt x="135" y="207"/>
                      <a:pt x="134" y="207"/>
                    </a:cubicBezTo>
                    <a:cubicBezTo>
                      <a:pt x="134" y="207"/>
                      <a:pt x="133" y="207"/>
                      <a:pt x="132" y="207"/>
                    </a:cubicBezTo>
                    <a:close/>
                  </a:path>
                </a:pathLst>
              </a:custGeom>
              <a:grpFill/>
              <a:ln>
                <a:noFill/>
              </a:ln>
            </p:spPr>
            <p:txBody>
              <a:bodyPr anchor="ctr"/>
              <a:lstStyle/>
              <a:p>
                <a:pPr algn="ctr"/>
                <a:endParaRPr sz="1350"/>
              </a:p>
            </p:txBody>
          </p:sp>
          <p:sp>
            <p:nvSpPr>
              <p:cNvPr id="320" name="íşḻídè">
                <a:extLst>
                  <a:ext uri="{FF2B5EF4-FFF2-40B4-BE49-F238E27FC236}">
                    <a16:creationId xmlns:a16="http://schemas.microsoft.com/office/drawing/2014/main" id="{7C81D388-C1F7-4825-839F-9FBF7BB2C1DF}"/>
                  </a:ext>
                </a:extLst>
              </p:cNvPr>
              <p:cNvSpPr/>
              <p:nvPr/>
            </p:nvSpPr>
            <p:spPr bwMode="auto">
              <a:xfrm>
                <a:off x="6794063" y="2211290"/>
                <a:ext cx="195350" cy="194454"/>
              </a:xfrm>
              <a:prstGeom prst="ellipse">
                <a:avLst/>
              </a:prstGeom>
              <a:grpFill/>
              <a:ln>
                <a:noFill/>
              </a:ln>
            </p:spPr>
            <p:txBody>
              <a:bodyPr anchor="ctr"/>
              <a:lstStyle/>
              <a:p>
                <a:pPr algn="ctr"/>
                <a:endParaRPr sz="1350"/>
              </a:p>
            </p:txBody>
          </p:sp>
        </p:grpSp>
        <p:grpSp>
          <p:nvGrpSpPr>
            <p:cNvPr id="305" name="íSḻidé">
              <a:extLst>
                <a:ext uri="{FF2B5EF4-FFF2-40B4-BE49-F238E27FC236}">
                  <a16:creationId xmlns:a16="http://schemas.microsoft.com/office/drawing/2014/main" id="{7EC5CB1C-A0B1-4663-B028-8EC081665E2F}"/>
                </a:ext>
              </a:extLst>
            </p:cNvPr>
            <p:cNvGrpSpPr/>
            <p:nvPr/>
          </p:nvGrpSpPr>
          <p:grpSpPr>
            <a:xfrm>
              <a:off x="5599560" y="2552165"/>
              <a:ext cx="508985" cy="508986"/>
              <a:chOff x="5598663" y="2883368"/>
              <a:chExt cx="508985" cy="508986"/>
            </a:xfrm>
            <a:solidFill>
              <a:schemeClr val="tx2">
                <a:lumMod val="20000"/>
                <a:lumOff val="80000"/>
              </a:schemeClr>
            </a:solidFill>
          </p:grpSpPr>
          <p:sp>
            <p:nvSpPr>
              <p:cNvPr id="317" name="i$ľîḓé">
                <a:extLst>
                  <a:ext uri="{FF2B5EF4-FFF2-40B4-BE49-F238E27FC236}">
                    <a16:creationId xmlns:a16="http://schemas.microsoft.com/office/drawing/2014/main" id="{EEB204A1-91CF-4180-AF04-61BB582537F7}"/>
                  </a:ext>
                </a:extLst>
              </p:cNvPr>
              <p:cNvSpPr/>
              <p:nvPr/>
            </p:nvSpPr>
            <p:spPr bwMode="auto">
              <a:xfrm>
                <a:off x="5598663" y="2883368"/>
                <a:ext cx="508985" cy="508986"/>
              </a:xfrm>
              <a:custGeom>
                <a:avLst/>
                <a:gdLst>
                  <a:gd name="T0" fmla="*/ 127 w 240"/>
                  <a:gd name="T1" fmla="*/ 220 h 240"/>
                  <a:gd name="T2" fmla="*/ 150 w 240"/>
                  <a:gd name="T3" fmla="*/ 213 h 240"/>
                  <a:gd name="T4" fmla="*/ 170 w 240"/>
                  <a:gd name="T5" fmla="*/ 217 h 240"/>
                  <a:gd name="T6" fmla="*/ 192 w 240"/>
                  <a:gd name="T7" fmla="*/ 217 h 240"/>
                  <a:gd name="T8" fmla="*/ 197 w 240"/>
                  <a:gd name="T9" fmla="*/ 181 h 240"/>
                  <a:gd name="T10" fmla="*/ 214 w 240"/>
                  <a:gd name="T11" fmla="*/ 155 h 240"/>
                  <a:gd name="T12" fmla="*/ 240 w 240"/>
                  <a:gd name="T13" fmla="*/ 131 h 240"/>
                  <a:gd name="T14" fmla="*/ 223 w 240"/>
                  <a:gd name="T15" fmla="*/ 115 h 240"/>
                  <a:gd name="T16" fmla="*/ 215 w 240"/>
                  <a:gd name="T17" fmla="*/ 96 h 240"/>
                  <a:gd name="T18" fmla="*/ 213 w 240"/>
                  <a:gd name="T19" fmla="*/ 76 h 240"/>
                  <a:gd name="T20" fmla="*/ 220 w 240"/>
                  <a:gd name="T21" fmla="*/ 53 h 240"/>
                  <a:gd name="T22" fmla="*/ 186 w 240"/>
                  <a:gd name="T23" fmla="*/ 44 h 240"/>
                  <a:gd name="T24" fmla="*/ 158 w 240"/>
                  <a:gd name="T25" fmla="*/ 30 h 240"/>
                  <a:gd name="T26" fmla="*/ 137 w 240"/>
                  <a:gd name="T27" fmla="*/ 1 h 240"/>
                  <a:gd name="T28" fmla="*/ 117 w 240"/>
                  <a:gd name="T29" fmla="*/ 11 h 240"/>
                  <a:gd name="T30" fmla="*/ 102 w 240"/>
                  <a:gd name="T31" fmla="*/ 24 h 240"/>
                  <a:gd name="T32" fmla="*/ 78 w 240"/>
                  <a:gd name="T33" fmla="*/ 29 h 240"/>
                  <a:gd name="T34" fmla="*/ 55 w 240"/>
                  <a:gd name="T35" fmla="*/ 19 h 240"/>
                  <a:gd name="T36" fmla="*/ 41 w 240"/>
                  <a:gd name="T37" fmla="*/ 45 h 240"/>
                  <a:gd name="T38" fmla="*/ 33 w 240"/>
                  <a:gd name="T39" fmla="*/ 76 h 240"/>
                  <a:gd name="T40" fmla="*/ 3 w 240"/>
                  <a:gd name="T41" fmla="*/ 94 h 240"/>
                  <a:gd name="T42" fmla="*/ 2 w 240"/>
                  <a:gd name="T43" fmla="*/ 118 h 240"/>
                  <a:gd name="T44" fmla="*/ 23 w 240"/>
                  <a:gd name="T45" fmla="*/ 134 h 240"/>
                  <a:gd name="T46" fmla="*/ 29 w 240"/>
                  <a:gd name="T47" fmla="*/ 157 h 240"/>
                  <a:gd name="T48" fmla="*/ 18 w 240"/>
                  <a:gd name="T49" fmla="*/ 182 h 240"/>
                  <a:gd name="T50" fmla="*/ 35 w 240"/>
                  <a:gd name="T51" fmla="*/ 202 h 240"/>
                  <a:gd name="T52" fmla="*/ 70 w 240"/>
                  <a:gd name="T53" fmla="*/ 204 h 240"/>
                  <a:gd name="T54" fmla="*/ 89 w 240"/>
                  <a:gd name="T55" fmla="*/ 234 h 240"/>
                  <a:gd name="T56" fmla="*/ 115 w 240"/>
                  <a:gd name="T57" fmla="*/ 240 h 240"/>
                  <a:gd name="T58" fmla="*/ 103 w 240"/>
                  <a:gd name="T59" fmla="*/ 187 h 240"/>
                  <a:gd name="T60" fmla="*/ 85 w 240"/>
                  <a:gd name="T61" fmla="*/ 179 h 240"/>
                  <a:gd name="T62" fmla="*/ 70 w 240"/>
                  <a:gd name="T63" fmla="*/ 167 h 240"/>
                  <a:gd name="T64" fmla="*/ 61 w 240"/>
                  <a:gd name="T65" fmla="*/ 155 h 240"/>
                  <a:gd name="T66" fmla="*/ 55 w 240"/>
                  <a:gd name="T67" fmla="*/ 142 h 240"/>
                  <a:gd name="T68" fmla="*/ 52 w 240"/>
                  <a:gd name="T69" fmla="*/ 131 h 240"/>
                  <a:gd name="T70" fmla="*/ 52 w 240"/>
                  <a:gd name="T71" fmla="*/ 115 h 240"/>
                  <a:gd name="T72" fmla="*/ 54 w 240"/>
                  <a:gd name="T73" fmla="*/ 101 h 240"/>
                  <a:gd name="T74" fmla="*/ 62 w 240"/>
                  <a:gd name="T75" fmla="*/ 83 h 240"/>
                  <a:gd name="T76" fmla="*/ 74 w 240"/>
                  <a:gd name="T77" fmla="*/ 69 h 240"/>
                  <a:gd name="T78" fmla="*/ 87 w 240"/>
                  <a:gd name="T79" fmla="*/ 60 h 240"/>
                  <a:gd name="T80" fmla="*/ 101 w 240"/>
                  <a:gd name="T81" fmla="*/ 55 h 240"/>
                  <a:gd name="T82" fmla="*/ 111 w 240"/>
                  <a:gd name="T83" fmla="*/ 52 h 240"/>
                  <a:gd name="T84" fmla="*/ 130 w 240"/>
                  <a:gd name="T85" fmla="*/ 52 h 240"/>
                  <a:gd name="T86" fmla="*/ 147 w 240"/>
                  <a:gd name="T87" fmla="*/ 58 h 240"/>
                  <a:gd name="T88" fmla="*/ 159 w 240"/>
                  <a:gd name="T89" fmla="*/ 64 h 240"/>
                  <a:gd name="T90" fmla="*/ 172 w 240"/>
                  <a:gd name="T91" fmla="*/ 75 h 240"/>
                  <a:gd name="T92" fmla="*/ 182 w 240"/>
                  <a:gd name="T93" fmla="*/ 92 h 240"/>
                  <a:gd name="T94" fmla="*/ 186 w 240"/>
                  <a:gd name="T95" fmla="*/ 103 h 240"/>
                  <a:gd name="T96" fmla="*/ 188 w 240"/>
                  <a:gd name="T97" fmla="*/ 116 h 240"/>
                  <a:gd name="T98" fmla="*/ 187 w 240"/>
                  <a:gd name="T99" fmla="*/ 135 h 240"/>
                  <a:gd name="T100" fmla="*/ 181 w 240"/>
                  <a:gd name="T101" fmla="*/ 151 h 240"/>
                  <a:gd name="T102" fmla="*/ 174 w 240"/>
                  <a:gd name="T103" fmla="*/ 162 h 240"/>
                  <a:gd name="T104" fmla="*/ 161 w 240"/>
                  <a:gd name="T105" fmla="*/ 175 h 240"/>
                  <a:gd name="T106" fmla="*/ 145 w 240"/>
                  <a:gd name="T107" fmla="*/ 184 h 240"/>
                  <a:gd name="T108" fmla="*/ 135 w 240"/>
                  <a:gd name="T109" fmla="*/ 187 h 240"/>
                  <a:gd name="T110" fmla="*/ 120 w 240"/>
                  <a:gd name="T111" fmla="*/ 18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 h="240">
                    <a:moveTo>
                      <a:pt x="115" y="240"/>
                    </a:moveTo>
                    <a:cubicBezTo>
                      <a:pt x="116" y="239"/>
                      <a:pt x="117" y="239"/>
                      <a:pt x="117" y="238"/>
                    </a:cubicBezTo>
                    <a:cubicBezTo>
                      <a:pt x="117" y="238"/>
                      <a:pt x="120" y="233"/>
                      <a:pt x="123" y="229"/>
                    </a:cubicBezTo>
                    <a:cubicBezTo>
                      <a:pt x="124" y="227"/>
                      <a:pt x="125" y="225"/>
                      <a:pt x="126" y="223"/>
                    </a:cubicBezTo>
                    <a:cubicBezTo>
                      <a:pt x="127" y="222"/>
                      <a:pt x="127" y="220"/>
                      <a:pt x="127" y="220"/>
                    </a:cubicBezTo>
                    <a:cubicBezTo>
                      <a:pt x="128" y="219"/>
                      <a:pt x="129" y="217"/>
                      <a:pt x="131" y="217"/>
                    </a:cubicBezTo>
                    <a:cubicBezTo>
                      <a:pt x="131" y="217"/>
                      <a:pt x="132" y="217"/>
                      <a:pt x="133" y="217"/>
                    </a:cubicBezTo>
                    <a:cubicBezTo>
                      <a:pt x="135" y="217"/>
                      <a:pt x="136" y="217"/>
                      <a:pt x="138" y="216"/>
                    </a:cubicBezTo>
                    <a:cubicBezTo>
                      <a:pt x="141" y="216"/>
                      <a:pt x="144" y="215"/>
                      <a:pt x="144" y="215"/>
                    </a:cubicBezTo>
                    <a:cubicBezTo>
                      <a:pt x="144" y="215"/>
                      <a:pt x="147" y="214"/>
                      <a:pt x="150" y="213"/>
                    </a:cubicBezTo>
                    <a:cubicBezTo>
                      <a:pt x="152" y="213"/>
                      <a:pt x="154" y="212"/>
                      <a:pt x="155" y="212"/>
                    </a:cubicBezTo>
                    <a:cubicBezTo>
                      <a:pt x="156" y="211"/>
                      <a:pt x="157" y="211"/>
                      <a:pt x="157" y="211"/>
                    </a:cubicBezTo>
                    <a:cubicBezTo>
                      <a:pt x="158" y="210"/>
                      <a:pt x="160" y="210"/>
                      <a:pt x="162" y="212"/>
                    </a:cubicBezTo>
                    <a:cubicBezTo>
                      <a:pt x="162" y="212"/>
                      <a:pt x="163" y="212"/>
                      <a:pt x="164" y="213"/>
                    </a:cubicBezTo>
                    <a:cubicBezTo>
                      <a:pt x="166" y="214"/>
                      <a:pt x="168" y="216"/>
                      <a:pt x="170" y="217"/>
                    </a:cubicBezTo>
                    <a:cubicBezTo>
                      <a:pt x="174" y="220"/>
                      <a:pt x="179" y="222"/>
                      <a:pt x="179" y="222"/>
                    </a:cubicBezTo>
                    <a:cubicBezTo>
                      <a:pt x="180" y="223"/>
                      <a:pt x="181" y="223"/>
                      <a:pt x="182" y="223"/>
                    </a:cubicBezTo>
                    <a:cubicBezTo>
                      <a:pt x="183" y="223"/>
                      <a:pt x="184" y="222"/>
                      <a:pt x="185" y="222"/>
                    </a:cubicBezTo>
                    <a:cubicBezTo>
                      <a:pt x="185" y="222"/>
                      <a:pt x="186" y="221"/>
                      <a:pt x="187" y="220"/>
                    </a:cubicBezTo>
                    <a:cubicBezTo>
                      <a:pt x="189" y="219"/>
                      <a:pt x="190" y="218"/>
                      <a:pt x="192" y="217"/>
                    </a:cubicBezTo>
                    <a:cubicBezTo>
                      <a:pt x="196" y="214"/>
                      <a:pt x="199" y="211"/>
                      <a:pt x="199" y="211"/>
                    </a:cubicBezTo>
                    <a:cubicBezTo>
                      <a:pt x="201" y="209"/>
                      <a:pt x="202" y="207"/>
                      <a:pt x="201" y="205"/>
                    </a:cubicBezTo>
                    <a:cubicBezTo>
                      <a:pt x="201" y="205"/>
                      <a:pt x="200" y="200"/>
                      <a:pt x="199" y="195"/>
                    </a:cubicBezTo>
                    <a:cubicBezTo>
                      <a:pt x="198" y="191"/>
                      <a:pt x="196" y="186"/>
                      <a:pt x="196" y="186"/>
                    </a:cubicBezTo>
                    <a:cubicBezTo>
                      <a:pt x="195" y="184"/>
                      <a:pt x="195" y="182"/>
                      <a:pt x="197" y="181"/>
                    </a:cubicBezTo>
                    <a:cubicBezTo>
                      <a:pt x="197" y="181"/>
                      <a:pt x="199" y="178"/>
                      <a:pt x="201" y="176"/>
                    </a:cubicBezTo>
                    <a:cubicBezTo>
                      <a:pt x="202" y="173"/>
                      <a:pt x="204" y="170"/>
                      <a:pt x="204" y="170"/>
                    </a:cubicBezTo>
                    <a:cubicBezTo>
                      <a:pt x="204" y="170"/>
                      <a:pt x="206" y="167"/>
                      <a:pt x="207" y="164"/>
                    </a:cubicBezTo>
                    <a:cubicBezTo>
                      <a:pt x="209" y="162"/>
                      <a:pt x="210" y="158"/>
                      <a:pt x="210" y="158"/>
                    </a:cubicBezTo>
                    <a:cubicBezTo>
                      <a:pt x="211" y="157"/>
                      <a:pt x="212" y="155"/>
                      <a:pt x="214" y="155"/>
                    </a:cubicBezTo>
                    <a:cubicBezTo>
                      <a:pt x="214" y="155"/>
                      <a:pt x="219" y="155"/>
                      <a:pt x="224" y="153"/>
                    </a:cubicBezTo>
                    <a:cubicBezTo>
                      <a:pt x="229" y="152"/>
                      <a:pt x="234" y="151"/>
                      <a:pt x="234" y="151"/>
                    </a:cubicBezTo>
                    <a:cubicBezTo>
                      <a:pt x="235" y="150"/>
                      <a:pt x="237" y="148"/>
                      <a:pt x="238" y="146"/>
                    </a:cubicBezTo>
                    <a:cubicBezTo>
                      <a:pt x="238" y="146"/>
                      <a:pt x="238" y="142"/>
                      <a:pt x="239" y="137"/>
                    </a:cubicBezTo>
                    <a:cubicBezTo>
                      <a:pt x="240" y="135"/>
                      <a:pt x="240" y="133"/>
                      <a:pt x="240" y="131"/>
                    </a:cubicBezTo>
                    <a:cubicBezTo>
                      <a:pt x="240" y="130"/>
                      <a:pt x="240" y="129"/>
                      <a:pt x="240" y="129"/>
                    </a:cubicBezTo>
                    <a:cubicBezTo>
                      <a:pt x="240" y="127"/>
                      <a:pt x="240" y="126"/>
                      <a:pt x="240" y="125"/>
                    </a:cubicBezTo>
                    <a:cubicBezTo>
                      <a:pt x="239" y="124"/>
                      <a:pt x="238" y="123"/>
                      <a:pt x="238" y="123"/>
                    </a:cubicBezTo>
                    <a:cubicBezTo>
                      <a:pt x="238" y="123"/>
                      <a:pt x="233" y="120"/>
                      <a:pt x="229" y="118"/>
                    </a:cubicBezTo>
                    <a:cubicBezTo>
                      <a:pt x="227" y="116"/>
                      <a:pt x="225" y="115"/>
                      <a:pt x="223" y="115"/>
                    </a:cubicBezTo>
                    <a:cubicBezTo>
                      <a:pt x="221" y="114"/>
                      <a:pt x="220" y="113"/>
                      <a:pt x="220" y="113"/>
                    </a:cubicBezTo>
                    <a:cubicBezTo>
                      <a:pt x="219" y="112"/>
                      <a:pt x="217" y="111"/>
                      <a:pt x="217" y="109"/>
                    </a:cubicBezTo>
                    <a:cubicBezTo>
                      <a:pt x="217" y="109"/>
                      <a:pt x="217" y="108"/>
                      <a:pt x="217" y="107"/>
                    </a:cubicBezTo>
                    <a:cubicBezTo>
                      <a:pt x="217" y="106"/>
                      <a:pt x="216" y="104"/>
                      <a:pt x="216" y="102"/>
                    </a:cubicBezTo>
                    <a:cubicBezTo>
                      <a:pt x="215" y="99"/>
                      <a:pt x="215" y="96"/>
                      <a:pt x="215" y="96"/>
                    </a:cubicBezTo>
                    <a:cubicBezTo>
                      <a:pt x="215" y="96"/>
                      <a:pt x="214" y="93"/>
                      <a:pt x="213" y="90"/>
                    </a:cubicBezTo>
                    <a:cubicBezTo>
                      <a:pt x="212" y="88"/>
                      <a:pt x="212" y="87"/>
                      <a:pt x="211" y="86"/>
                    </a:cubicBezTo>
                    <a:cubicBezTo>
                      <a:pt x="211" y="84"/>
                      <a:pt x="211" y="84"/>
                      <a:pt x="211" y="84"/>
                    </a:cubicBezTo>
                    <a:cubicBezTo>
                      <a:pt x="210" y="82"/>
                      <a:pt x="210" y="80"/>
                      <a:pt x="211" y="78"/>
                    </a:cubicBezTo>
                    <a:cubicBezTo>
                      <a:pt x="211" y="78"/>
                      <a:pt x="212" y="77"/>
                      <a:pt x="213" y="76"/>
                    </a:cubicBezTo>
                    <a:cubicBezTo>
                      <a:pt x="214" y="74"/>
                      <a:pt x="216" y="72"/>
                      <a:pt x="217" y="70"/>
                    </a:cubicBezTo>
                    <a:cubicBezTo>
                      <a:pt x="220" y="66"/>
                      <a:pt x="222" y="62"/>
                      <a:pt x="222" y="62"/>
                    </a:cubicBezTo>
                    <a:cubicBezTo>
                      <a:pt x="222" y="61"/>
                      <a:pt x="223" y="60"/>
                      <a:pt x="223" y="59"/>
                    </a:cubicBezTo>
                    <a:cubicBezTo>
                      <a:pt x="222" y="58"/>
                      <a:pt x="222" y="56"/>
                      <a:pt x="221" y="55"/>
                    </a:cubicBezTo>
                    <a:cubicBezTo>
                      <a:pt x="221" y="55"/>
                      <a:pt x="221" y="54"/>
                      <a:pt x="220" y="53"/>
                    </a:cubicBezTo>
                    <a:cubicBezTo>
                      <a:pt x="219" y="52"/>
                      <a:pt x="218" y="50"/>
                      <a:pt x="216" y="48"/>
                    </a:cubicBezTo>
                    <a:cubicBezTo>
                      <a:pt x="214" y="45"/>
                      <a:pt x="211" y="41"/>
                      <a:pt x="211" y="41"/>
                    </a:cubicBezTo>
                    <a:cubicBezTo>
                      <a:pt x="209" y="39"/>
                      <a:pt x="207" y="39"/>
                      <a:pt x="205" y="39"/>
                    </a:cubicBezTo>
                    <a:cubicBezTo>
                      <a:pt x="205" y="39"/>
                      <a:pt x="200" y="40"/>
                      <a:pt x="195" y="41"/>
                    </a:cubicBezTo>
                    <a:cubicBezTo>
                      <a:pt x="191" y="43"/>
                      <a:pt x="186" y="44"/>
                      <a:pt x="186" y="44"/>
                    </a:cubicBezTo>
                    <a:cubicBezTo>
                      <a:pt x="184" y="45"/>
                      <a:pt x="182" y="45"/>
                      <a:pt x="181" y="44"/>
                    </a:cubicBezTo>
                    <a:cubicBezTo>
                      <a:pt x="181" y="44"/>
                      <a:pt x="178" y="41"/>
                      <a:pt x="175" y="40"/>
                    </a:cubicBezTo>
                    <a:cubicBezTo>
                      <a:pt x="173" y="38"/>
                      <a:pt x="170" y="36"/>
                      <a:pt x="170" y="36"/>
                    </a:cubicBezTo>
                    <a:cubicBezTo>
                      <a:pt x="170" y="36"/>
                      <a:pt x="167" y="35"/>
                      <a:pt x="164" y="33"/>
                    </a:cubicBezTo>
                    <a:cubicBezTo>
                      <a:pt x="161" y="31"/>
                      <a:pt x="158" y="30"/>
                      <a:pt x="158" y="30"/>
                    </a:cubicBezTo>
                    <a:cubicBezTo>
                      <a:pt x="156" y="30"/>
                      <a:pt x="155" y="28"/>
                      <a:pt x="155" y="26"/>
                    </a:cubicBezTo>
                    <a:cubicBezTo>
                      <a:pt x="155" y="26"/>
                      <a:pt x="154" y="21"/>
                      <a:pt x="153" y="16"/>
                    </a:cubicBezTo>
                    <a:cubicBezTo>
                      <a:pt x="152" y="12"/>
                      <a:pt x="151" y="7"/>
                      <a:pt x="151" y="7"/>
                    </a:cubicBezTo>
                    <a:cubicBezTo>
                      <a:pt x="150" y="5"/>
                      <a:pt x="148" y="3"/>
                      <a:pt x="146" y="3"/>
                    </a:cubicBezTo>
                    <a:cubicBezTo>
                      <a:pt x="146" y="3"/>
                      <a:pt x="142" y="2"/>
                      <a:pt x="137" y="1"/>
                    </a:cubicBezTo>
                    <a:cubicBezTo>
                      <a:pt x="135" y="1"/>
                      <a:pt x="133" y="1"/>
                      <a:pt x="131" y="0"/>
                    </a:cubicBezTo>
                    <a:cubicBezTo>
                      <a:pt x="129" y="0"/>
                      <a:pt x="128" y="0"/>
                      <a:pt x="128" y="0"/>
                    </a:cubicBezTo>
                    <a:cubicBezTo>
                      <a:pt x="127" y="0"/>
                      <a:pt x="126" y="0"/>
                      <a:pt x="125" y="1"/>
                    </a:cubicBezTo>
                    <a:cubicBezTo>
                      <a:pt x="124" y="1"/>
                      <a:pt x="123" y="2"/>
                      <a:pt x="123" y="3"/>
                    </a:cubicBezTo>
                    <a:cubicBezTo>
                      <a:pt x="123" y="3"/>
                      <a:pt x="120" y="7"/>
                      <a:pt x="117" y="11"/>
                    </a:cubicBezTo>
                    <a:cubicBezTo>
                      <a:pt x="116" y="13"/>
                      <a:pt x="115" y="16"/>
                      <a:pt x="114" y="17"/>
                    </a:cubicBezTo>
                    <a:cubicBezTo>
                      <a:pt x="114" y="19"/>
                      <a:pt x="113" y="20"/>
                      <a:pt x="113" y="20"/>
                    </a:cubicBezTo>
                    <a:cubicBezTo>
                      <a:pt x="112" y="22"/>
                      <a:pt x="111" y="23"/>
                      <a:pt x="109" y="23"/>
                    </a:cubicBezTo>
                    <a:cubicBezTo>
                      <a:pt x="109" y="23"/>
                      <a:pt x="108" y="23"/>
                      <a:pt x="107" y="23"/>
                    </a:cubicBezTo>
                    <a:cubicBezTo>
                      <a:pt x="105" y="23"/>
                      <a:pt x="104" y="24"/>
                      <a:pt x="102" y="24"/>
                    </a:cubicBezTo>
                    <a:cubicBezTo>
                      <a:pt x="99" y="25"/>
                      <a:pt x="96" y="25"/>
                      <a:pt x="96" y="25"/>
                    </a:cubicBezTo>
                    <a:cubicBezTo>
                      <a:pt x="96" y="25"/>
                      <a:pt x="93" y="26"/>
                      <a:pt x="90" y="27"/>
                    </a:cubicBezTo>
                    <a:cubicBezTo>
                      <a:pt x="88" y="28"/>
                      <a:pt x="87" y="28"/>
                      <a:pt x="85" y="29"/>
                    </a:cubicBezTo>
                    <a:cubicBezTo>
                      <a:pt x="84" y="29"/>
                      <a:pt x="84" y="30"/>
                      <a:pt x="84" y="30"/>
                    </a:cubicBezTo>
                    <a:cubicBezTo>
                      <a:pt x="82" y="30"/>
                      <a:pt x="80" y="30"/>
                      <a:pt x="78" y="29"/>
                    </a:cubicBezTo>
                    <a:cubicBezTo>
                      <a:pt x="78" y="29"/>
                      <a:pt x="77" y="28"/>
                      <a:pt x="76" y="27"/>
                    </a:cubicBezTo>
                    <a:cubicBezTo>
                      <a:pt x="74" y="26"/>
                      <a:pt x="72" y="25"/>
                      <a:pt x="70" y="23"/>
                    </a:cubicBezTo>
                    <a:cubicBezTo>
                      <a:pt x="66" y="21"/>
                      <a:pt x="61" y="18"/>
                      <a:pt x="61" y="18"/>
                    </a:cubicBezTo>
                    <a:cubicBezTo>
                      <a:pt x="61" y="18"/>
                      <a:pt x="60" y="18"/>
                      <a:pt x="58" y="18"/>
                    </a:cubicBezTo>
                    <a:cubicBezTo>
                      <a:pt x="57" y="18"/>
                      <a:pt x="56" y="18"/>
                      <a:pt x="55" y="19"/>
                    </a:cubicBezTo>
                    <a:cubicBezTo>
                      <a:pt x="55" y="19"/>
                      <a:pt x="54" y="19"/>
                      <a:pt x="53" y="20"/>
                    </a:cubicBezTo>
                    <a:cubicBezTo>
                      <a:pt x="52" y="21"/>
                      <a:pt x="50" y="23"/>
                      <a:pt x="48" y="24"/>
                    </a:cubicBezTo>
                    <a:cubicBezTo>
                      <a:pt x="45" y="27"/>
                      <a:pt x="41" y="29"/>
                      <a:pt x="41" y="29"/>
                    </a:cubicBezTo>
                    <a:cubicBezTo>
                      <a:pt x="39" y="31"/>
                      <a:pt x="38" y="33"/>
                      <a:pt x="39" y="35"/>
                    </a:cubicBezTo>
                    <a:cubicBezTo>
                      <a:pt x="39" y="35"/>
                      <a:pt x="40" y="40"/>
                      <a:pt x="41" y="45"/>
                    </a:cubicBezTo>
                    <a:cubicBezTo>
                      <a:pt x="42" y="50"/>
                      <a:pt x="44" y="54"/>
                      <a:pt x="44" y="54"/>
                    </a:cubicBezTo>
                    <a:cubicBezTo>
                      <a:pt x="45" y="56"/>
                      <a:pt x="45" y="58"/>
                      <a:pt x="43" y="60"/>
                    </a:cubicBezTo>
                    <a:cubicBezTo>
                      <a:pt x="43" y="60"/>
                      <a:pt x="41" y="62"/>
                      <a:pt x="40" y="65"/>
                    </a:cubicBezTo>
                    <a:cubicBezTo>
                      <a:pt x="38" y="68"/>
                      <a:pt x="36" y="70"/>
                      <a:pt x="36" y="70"/>
                    </a:cubicBezTo>
                    <a:cubicBezTo>
                      <a:pt x="36" y="70"/>
                      <a:pt x="34" y="73"/>
                      <a:pt x="33" y="76"/>
                    </a:cubicBezTo>
                    <a:cubicBezTo>
                      <a:pt x="31" y="79"/>
                      <a:pt x="30" y="82"/>
                      <a:pt x="30" y="82"/>
                    </a:cubicBezTo>
                    <a:cubicBezTo>
                      <a:pt x="29" y="84"/>
                      <a:pt x="28" y="85"/>
                      <a:pt x="26" y="85"/>
                    </a:cubicBezTo>
                    <a:cubicBezTo>
                      <a:pt x="26" y="85"/>
                      <a:pt x="21" y="86"/>
                      <a:pt x="16" y="87"/>
                    </a:cubicBezTo>
                    <a:cubicBezTo>
                      <a:pt x="11" y="88"/>
                      <a:pt x="7" y="90"/>
                      <a:pt x="7" y="90"/>
                    </a:cubicBezTo>
                    <a:cubicBezTo>
                      <a:pt x="5" y="90"/>
                      <a:pt x="3" y="92"/>
                      <a:pt x="3" y="94"/>
                    </a:cubicBezTo>
                    <a:cubicBezTo>
                      <a:pt x="3" y="94"/>
                      <a:pt x="2" y="99"/>
                      <a:pt x="1" y="103"/>
                    </a:cubicBezTo>
                    <a:cubicBezTo>
                      <a:pt x="1" y="105"/>
                      <a:pt x="0" y="107"/>
                      <a:pt x="0" y="109"/>
                    </a:cubicBezTo>
                    <a:cubicBezTo>
                      <a:pt x="0" y="111"/>
                      <a:pt x="0" y="112"/>
                      <a:pt x="0" y="112"/>
                    </a:cubicBezTo>
                    <a:cubicBezTo>
                      <a:pt x="0" y="113"/>
                      <a:pt x="0" y="114"/>
                      <a:pt x="1" y="115"/>
                    </a:cubicBezTo>
                    <a:cubicBezTo>
                      <a:pt x="1" y="116"/>
                      <a:pt x="2" y="117"/>
                      <a:pt x="2" y="118"/>
                    </a:cubicBezTo>
                    <a:cubicBezTo>
                      <a:pt x="2" y="118"/>
                      <a:pt x="7" y="120"/>
                      <a:pt x="11" y="123"/>
                    </a:cubicBezTo>
                    <a:cubicBezTo>
                      <a:pt x="13" y="124"/>
                      <a:pt x="15" y="125"/>
                      <a:pt x="17" y="126"/>
                    </a:cubicBezTo>
                    <a:cubicBezTo>
                      <a:pt x="19" y="127"/>
                      <a:pt x="20" y="127"/>
                      <a:pt x="20" y="127"/>
                    </a:cubicBezTo>
                    <a:cubicBezTo>
                      <a:pt x="22" y="128"/>
                      <a:pt x="23" y="130"/>
                      <a:pt x="23" y="132"/>
                    </a:cubicBezTo>
                    <a:cubicBezTo>
                      <a:pt x="23" y="132"/>
                      <a:pt x="23" y="132"/>
                      <a:pt x="23" y="134"/>
                    </a:cubicBezTo>
                    <a:cubicBezTo>
                      <a:pt x="23" y="135"/>
                      <a:pt x="24" y="136"/>
                      <a:pt x="24" y="138"/>
                    </a:cubicBezTo>
                    <a:cubicBezTo>
                      <a:pt x="25" y="141"/>
                      <a:pt x="25" y="144"/>
                      <a:pt x="25" y="144"/>
                    </a:cubicBezTo>
                    <a:cubicBezTo>
                      <a:pt x="25" y="144"/>
                      <a:pt x="26" y="148"/>
                      <a:pt x="27" y="151"/>
                    </a:cubicBezTo>
                    <a:cubicBezTo>
                      <a:pt x="28" y="152"/>
                      <a:pt x="28" y="154"/>
                      <a:pt x="29" y="155"/>
                    </a:cubicBezTo>
                    <a:cubicBezTo>
                      <a:pt x="29" y="156"/>
                      <a:pt x="29" y="157"/>
                      <a:pt x="29" y="157"/>
                    </a:cubicBezTo>
                    <a:cubicBezTo>
                      <a:pt x="30" y="159"/>
                      <a:pt x="30" y="161"/>
                      <a:pt x="29" y="162"/>
                    </a:cubicBezTo>
                    <a:cubicBezTo>
                      <a:pt x="29" y="162"/>
                      <a:pt x="28" y="163"/>
                      <a:pt x="27" y="165"/>
                    </a:cubicBezTo>
                    <a:cubicBezTo>
                      <a:pt x="26" y="166"/>
                      <a:pt x="25" y="168"/>
                      <a:pt x="23" y="170"/>
                    </a:cubicBezTo>
                    <a:cubicBezTo>
                      <a:pt x="21" y="174"/>
                      <a:pt x="18" y="179"/>
                      <a:pt x="18" y="179"/>
                    </a:cubicBezTo>
                    <a:cubicBezTo>
                      <a:pt x="18" y="180"/>
                      <a:pt x="17" y="181"/>
                      <a:pt x="18" y="182"/>
                    </a:cubicBezTo>
                    <a:cubicBezTo>
                      <a:pt x="18" y="183"/>
                      <a:pt x="18" y="184"/>
                      <a:pt x="19" y="185"/>
                    </a:cubicBezTo>
                    <a:cubicBezTo>
                      <a:pt x="19" y="185"/>
                      <a:pt x="19" y="186"/>
                      <a:pt x="20" y="187"/>
                    </a:cubicBezTo>
                    <a:cubicBezTo>
                      <a:pt x="21" y="189"/>
                      <a:pt x="22" y="191"/>
                      <a:pt x="24" y="192"/>
                    </a:cubicBezTo>
                    <a:cubicBezTo>
                      <a:pt x="27" y="196"/>
                      <a:pt x="29" y="199"/>
                      <a:pt x="29" y="199"/>
                    </a:cubicBezTo>
                    <a:cubicBezTo>
                      <a:pt x="31" y="201"/>
                      <a:pt x="33" y="202"/>
                      <a:pt x="35" y="202"/>
                    </a:cubicBezTo>
                    <a:cubicBezTo>
                      <a:pt x="35" y="202"/>
                      <a:pt x="40" y="200"/>
                      <a:pt x="45" y="199"/>
                    </a:cubicBezTo>
                    <a:cubicBezTo>
                      <a:pt x="50" y="198"/>
                      <a:pt x="54" y="196"/>
                      <a:pt x="54" y="196"/>
                    </a:cubicBezTo>
                    <a:cubicBezTo>
                      <a:pt x="56" y="195"/>
                      <a:pt x="58" y="196"/>
                      <a:pt x="59" y="197"/>
                    </a:cubicBezTo>
                    <a:cubicBezTo>
                      <a:pt x="59" y="197"/>
                      <a:pt x="62" y="199"/>
                      <a:pt x="65" y="201"/>
                    </a:cubicBezTo>
                    <a:cubicBezTo>
                      <a:pt x="67" y="203"/>
                      <a:pt x="70" y="204"/>
                      <a:pt x="70" y="204"/>
                    </a:cubicBezTo>
                    <a:cubicBezTo>
                      <a:pt x="70" y="204"/>
                      <a:pt x="73" y="206"/>
                      <a:pt x="76" y="207"/>
                    </a:cubicBezTo>
                    <a:cubicBezTo>
                      <a:pt x="79" y="209"/>
                      <a:pt x="82" y="210"/>
                      <a:pt x="82" y="210"/>
                    </a:cubicBezTo>
                    <a:cubicBezTo>
                      <a:pt x="84" y="211"/>
                      <a:pt x="85" y="213"/>
                      <a:pt x="85" y="214"/>
                    </a:cubicBezTo>
                    <a:cubicBezTo>
                      <a:pt x="85" y="214"/>
                      <a:pt x="86" y="219"/>
                      <a:pt x="87" y="224"/>
                    </a:cubicBezTo>
                    <a:cubicBezTo>
                      <a:pt x="88" y="229"/>
                      <a:pt x="89" y="234"/>
                      <a:pt x="89" y="234"/>
                    </a:cubicBezTo>
                    <a:cubicBezTo>
                      <a:pt x="90" y="236"/>
                      <a:pt x="92" y="237"/>
                      <a:pt x="94" y="238"/>
                    </a:cubicBezTo>
                    <a:cubicBezTo>
                      <a:pt x="94" y="238"/>
                      <a:pt x="99" y="239"/>
                      <a:pt x="103" y="239"/>
                    </a:cubicBezTo>
                    <a:cubicBezTo>
                      <a:pt x="105" y="240"/>
                      <a:pt x="107" y="240"/>
                      <a:pt x="109" y="240"/>
                    </a:cubicBezTo>
                    <a:cubicBezTo>
                      <a:pt x="111" y="240"/>
                      <a:pt x="112" y="240"/>
                      <a:pt x="112" y="240"/>
                    </a:cubicBezTo>
                    <a:cubicBezTo>
                      <a:pt x="113" y="240"/>
                      <a:pt x="114" y="240"/>
                      <a:pt x="115" y="240"/>
                    </a:cubicBezTo>
                    <a:close/>
                    <a:moveTo>
                      <a:pt x="115" y="188"/>
                    </a:moveTo>
                    <a:cubicBezTo>
                      <a:pt x="114" y="188"/>
                      <a:pt x="112" y="188"/>
                      <a:pt x="110" y="188"/>
                    </a:cubicBezTo>
                    <a:cubicBezTo>
                      <a:pt x="109" y="188"/>
                      <a:pt x="107" y="187"/>
                      <a:pt x="105" y="187"/>
                    </a:cubicBezTo>
                    <a:cubicBezTo>
                      <a:pt x="104" y="187"/>
                      <a:pt x="104" y="187"/>
                      <a:pt x="104" y="187"/>
                    </a:cubicBezTo>
                    <a:cubicBezTo>
                      <a:pt x="103" y="187"/>
                      <a:pt x="103" y="187"/>
                      <a:pt x="103" y="187"/>
                    </a:cubicBezTo>
                    <a:cubicBezTo>
                      <a:pt x="102" y="186"/>
                      <a:pt x="101" y="186"/>
                      <a:pt x="101" y="186"/>
                    </a:cubicBezTo>
                    <a:cubicBezTo>
                      <a:pt x="98" y="185"/>
                      <a:pt x="95" y="184"/>
                      <a:pt x="93" y="183"/>
                    </a:cubicBezTo>
                    <a:cubicBezTo>
                      <a:pt x="91" y="183"/>
                      <a:pt x="90" y="182"/>
                      <a:pt x="90" y="181"/>
                    </a:cubicBezTo>
                    <a:cubicBezTo>
                      <a:pt x="89" y="181"/>
                      <a:pt x="88" y="181"/>
                      <a:pt x="87" y="180"/>
                    </a:cubicBezTo>
                    <a:cubicBezTo>
                      <a:pt x="86" y="180"/>
                      <a:pt x="85" y="179"/>
                      <a:pt x="85" y="179"/>
                    </a:cubicBezTo>
                    <a:cubicBezTo>
                      <a:pt x="85" y="179"/>
                      <a:pt x="84" y="179"/>
                      <a:pt x="83" y="178"/>
                    </a:cubicBezTo>
                    <a:cubicBezTo>
                      <a:pt x="83" y="177"/>
                      <a:pt x="82" y="177"/>
                      <a:pt x="81" y="176"/>
                    </a:cubicBezTo>
                    <a:cubicBezTo>
                      <a:pt x="80" y="176"/>
                      <a:pt x="79" y="175"/>
                      <a:pt x="78" y="174"/>
                    </a:cubicBezTo>
                    <a:cubicBezTo>
                      <a:pt x="76" y="173"/>
                      <a:pt x="74" y="171"/>
                      <a:pt x="72" y="169"/>
                    </a:cubicBezTo>
                    <a:cubicBezTo>
                      <a:pt x="71" y="168"/>
                      <a:pt x="71" y="168"/>
                      <a:pt x="70" y="167"/>
                    </a:cubicBezTo>
                    <a:cubicBezTo>
                      <a:pt x="69" y="166"/>
                      <a:pt x="69" y="166"/>
                      <a:pt x="69" y="166"/>
                    </a:cubicBezTo>
                    <a:cubicBezTo>
                      <a:pt x="68" y="165"/>
                      <a:pt x="68" y="165"/>
                      <a:pt x="68" y="165"/>
                    </a:cubicBezTo>
                    <a:cubicBezTo>
                      <a:pt x="67" y="164"/>
                      <a:pt x="66" y="163"/>
                      <a:pt x="65" y="161"/>
                    </a:cubicBezTo>
                    <a:cubicBezTo>
                      <a:pt x="64" y="160"/>
                      <a:pt x="63" y="158"/>
                      <a:pt x="62" y="157"/>
                    </a:cubicBezTo>
                    <a:cubicBezTo>
                      <a:pt x="62" y="156"/>
                      <a:pt x="61" y="156"/>
                      <a:pt x="61" y="155"/>
                    </a:cubicBezTo>
                    <a:cubicBezTo>
                      <a:pt x="61" y="154"/>
                      <a:pt x="60" y="154"/>
                      <a:pt x="60" y="153"/>
                    </a:cubicBezTo>
                    <a:cubicBezTo>
                      <a:pt x="59" y="152"/>
                      <a:pt x="58" y="150"/>
                      <a:pt x="58" y="149"/>
                    </a:cubicBezTo>
                    <a:cubicBezTo>
                      <a:pt x="57" y="148"/>
                      <a:pt x="57" y="146"/>
                      <a:pt x="56" y="145"/>
                    </a:cubicBezTo>
                    <a:cubicBezTo>
                      <a:pt x="56" y="145"/>
                      <a:pt x="56" y="144"/>
                      <a:pt x="56" y="143"/>
                    </a:cubicBezTo>
                    <a:cubicBezTo>
                      <a:pt x="55" y="143"/>
                      <a:pt x="55" y="142"/>
                      <a:pt x="55" y="142"/>
                    </a:cubicBezTo>
                    <a:cubicBezTo>
                      <a:pt x="55" y="141"/>
                      <a:pt x="55" y="140"/>
                      <a:pt x="54" y="139"/>
                    </a:cubicBezTo>
                    <a:cubicBezTo>
                      <a:pt x="54" y="138"/>
                      <a:pt x="54" y="137"/>
                      <a:pt x="54" y="137"/>
                    </a:cubicBezTo>
                    <a:cubicBezTo>
                      <a:pt x="54" y="137"/>
                      <a:pt x="54" y="136"/>
                      <a:pt x="53" y="135"/>
                    </a:cubicBezTo>
                    <a:cubicBezTo>
                      <a:pt x="53" y="134"/>
                      <a:pt x="53" y="133"/>
                      <a:pt x="53" y="132"/>
                    </a:cubicBezTo>
                    <a:cubicBezTo>
                      <a:pt x="53" y="132"/>
                      <a:pt x="52" y="131"/>
                      <a:pt x="52" y="131"/>
                    </a:cubicBezTo>
                    <a:cubicBezTo>
                      <a:pt x="52" y="130"/>
                      <a:pt x="52" y="130"/>
                      <a:pt x="52" y="129"/>
                    </a:cubicBezTo>
                    <a:cubicBezTo>
                      <a:pt x="52" y="128"/>
                      <a:pt x="52" y="126"/>
                      <a:pt x="52" y="125"/>
                    </a:cubicBezTo>
                    <a:cubicBezTo>
                      <a:pt x="52" y="123"/>
                      <a:pt x="52" y="122"/>
                      <a:pt x="52" y="120"/>
                    </a:cubicBezTo>
                    <a:cubicBezTo>
                      <a:pt x="52" y="119"/>
                      <a:pt x="52" y="119"/>
                      <a:pt x="52" y="118"/>
                    </a:cubicBezTo>
                    <a:cubicBezTo>
                      <a:pt x="52" y="117"/>
                      <a:pt x="52" y="116"/>
                      <a:pt x="52" y="115"/>
                    </a:cubicBezTo>
                    <a:cubicBezTo>
                      <a:pt x="52" y="114"/>
                      <a:pt x="52" y="112"/>
                      <a:pt x="52" y="110"/>
                    </a:cubicBezTo>
                    <a:cubicBezTo>
                      <a:pt x="53" y="109"/>
                      <a:pt x="53" y="107"/>
                      <a:pt x="53" y="106"/>
                    </a:cubicBezTo>
                    <a:cubicBezTo>
                      <a:pt x="53" y="104"/>
                      <a:pt x="53" y="104"/>
                      <a:pt x="53" y="104"/>
                    </a:cubicBezTo>
                    <a:cubicBezTo>
                      <a:pt x="54" y="103"/>
                      <a:pt x="54" y="103"/>
                      <a:pt x="54" y="103"/>
                    </a:cubicBezTo>
                    <a:cubicBezTo>
                      <a:pt x="54" y="102"/>
                      <a:pt x="54" y="102"/>
                      <a:pt x="54" y="101"/>
                    </a:cubicBezTo>
                    <a:cubicBezTo>
                      <a:pt x="55" y="98"/>
                      <a:pt x="56" y="95"/>
                      <a:pt x="57" y="93"/>
                    </a:cubicBezTo>
                    <a:cubicBezTo>
                      <a:pt x="58" y="92"/>
                      <a:pt x="58" y="91"/>
                      <a:pt x="59" y="90"/>
                    </a:cubicBezTo>
                    <a:cubicBezTo>
                      <a:pt x="59" y="89"/>
                      <a:pt x="60" y="88"/>
                      <a:pt x="60" y="87"/>
                    </a:cubicBezTo>
                    <a:cubicBezTo>
                      <a:pt x="61" y="86"/>
                      <a:pt x="61" y="85"/>
                      <a:pt x="61" y="85"/>
                    </a:cubicBezTo>
                    <a:cubicBezTo>
                      <a:pt x="61" y="85"/>
                      <a:pt x="62" y="85"/>
                      <a:pt x="62" y="83"/>
                    </a:cubicBezTo>
                    <a:cubicBezTo>
                      <a:pt x="63" y="83"/>
                      <a:pt x="63" y="82"/>
                      <a:pt x="64" y="81"/>
                    </a:cubicBezTo>
                    <a:cubicBezTo>
                      <a:pt x="64" y="80"/>
                      <a:pt x="65" y="79"/>
                      <a:pt x="66" y="78"/>
                    </a:cubicBezTo>
                    <a:cubicBezTo>
                      <a:pt x="68" y="76"/>
                      <a:pt x="69" y="74"/>
                      <a:pt x="72" y="72"/>
                    </a:cubicBezTo>
                    <a:cubicBezTo>
                      <a:pt x="72" y="71"/>
                      <a:pt x="73" y="71"/>
                      <a:pt x="73" y="70"/>
                    </a:cubicBezTo>
                    <a:cubicBezTo>
                      <a:pt x="74" y="69"/>
                      <a:pt x="74" y="69"/>
                      <a:pt x="74" y="69"/>
                    </a:cubicBezTo>
                    <a:cubicBezTo>
                      <a:pt x="75" y="69"/>
                      <a:pt x="75" y="69"/>
                      <a:pt x="75" y="69"/>
                    </a:cubicBezTo>
                    <a:cubicBezTo>
                      <a:pt x="76" y="68"/>
                      <a:pt x="78" y="66"/>
                      <a:pt x="79" y="65"/>
                    </a:cubicBezTo>
                    <a:cubicBezTo>
                      <a:pt x="80" y="64"/>
                      <a:pt x="82" y="64"/>
                      <a:pt x="83" y="63"/>
                    </a:cubicBezTo>
                    <a:cubicBezTo>
                      <a:pt x="84" y="62"/>
                      <a:pt x="84" y="62"/>
                      <a:pt x="85" y="61"/>
                    </a:cubicBezTo>
                    <a:cubicBezTo>
                      <a:pt x="86" y="61"/>
                      <a:pt x="87" y="60"/>
                      <a:pt x="87" y="60"/>
                    </a:cubicBezTo>
                    <a:cubicBezTo>
                      <a:pt x="89" y="59"/>
                      <a:pt x="90" y="59"/>
                      <a:pt x="91" y="58"/>
                    </a:cubicBezTo>
                    <a:cubicBezTo>
                      <a:pt x="93" y="57"/>
                      <a:pt x="94" y="57"/>
                      <a:pt x="95" y="56"/>
                    </a:cubicBezTo>
                    <a:cubicBezTo>
                      <a:pt x="96" y="56"/>
                      <a:pt x="96" y="56"/>
                      <a:pt x="97" y="56"/>
                    </a:cubicBezTo>
                    <a:cubicBezTo>
                      <a:pt x="97" y="56"/>
                      <a:pt x="98" y="55"/>
                      <a:pt x="98" y="55"/>
                    </a:cubicBezTo>
                    <a:cubicBezTo>
                      <a:pt x="99" y="55"/>
                      <a:pt x="100" y="55"/>
                      <a:pt x="101" y="55"/>
                    </a:cubicBezTo>
                    <a:cubicBezTo>
                      <a:pt x="102" y="54"/>
                      <a:pt x="103" y="54"/>
                      <a:pt x="103" y="54"/>
                    </a:cubicBezTo>
                    <a:cubicBezTo>
                      <a:pt x="103" y="54"/>
                      <a:pt x="104" y="54"/>
                      <a:pt x="105" y="53"/>
                    </a:cubicBezTo>
                    <a:cubicBezTo>
                      <a:pt x="106" y="53"/>
                      <a:pt x="107" y="53"/>
                      <a:pt x="108" y="53"/>
                    </a:cubicBezTo>
                    <a:cubicBezTo>
                      <a:pt x="108" y="53"/>
                      <a:pt x="109" y="53"/>
                      <a:pt x="110" y="53"/>
                    </a:cubicBezTo>
                    <a:cubicBezTo>
                      <a:pt x="110" y="52"/>
                      <a:pt x="111" y="52"/>
                      <a:pt x="111" y="52"/>
                    </a:cubicBezTo>
                    <a:cubicBezTo>
                      <a:pt x="113" y="52"/>
                      <a:pt x="114" y="52"/>
                      <a:pt x="115" y="52"/>
                    </a:cubicBezTo>
                    <a:cubicBezTo>
                      <a:pt x="117" y="52"/>
                      <a:pt x="118" y="52"/>
                      <a:pt x="120" y="52"/>
                    </a:cubicBezTo>
                    <a:cubicBezTo>
                      <a:pt x="121" y="52"/>
                      <a:pt x="122" y="52"/>
                      <a:pt x="122" y="52"/>
                    </a:cubicBezTo>
                    <a:cubicBezTo>
                      <a:pt x="123" y="52"/>
                      <a:pt x="124" y="52"/>
                      <a:pt x="125" y="52"/>
                    </a:cubicBezTo>
                    <a:cubicBezTo>
                      <a:pt x="126" y="52"/>
                      <a:pt x="128" y="52"/>
                      <a:pt x="130" y="52"/>
                    </a:cubicBezTo>
                    <a:cubicBezTo>
                      <a:pt x="131" y="53"/>
                      <a:pt x="133" y="53"/>
                      <a:pt x="135" y="53"/>
                    </a:cubicBezTo>
                    <a:cubicBezTo>
                      <a:pt x="136" y="54"/>
                      <a:pt x="136" y="54"/>
                      <a:pt x="136" y="54"/>
                    </a:cubicBezTo>
                    <a:cubicBezTo>
                      <a:pt x="137" y="54"/>
                      <a:pt x="137" y="54"/>
                      <a:pt x="137" y="54"/>
                    </a:cubicBezTo>
                    <a:cubicBezTo>
                      <a:pt x="138" y="54"/>
                      <a:pt x="139" y="54"/>
                      <a:pt x="139" y="55"/>
                    </a:cubicBezTo>
                    <a:cubicBezTo>
                      <a:pt x="142" y="55"/>
                      <a:pt x="145" y="57"/>
                      <a:pt x="147" y="58"/>
                    </a:cubicBezTo>
                    <a:cubicBezTo>
                      <a:pt x="149" y="58"/>
                      <a:pt x="150" y="59"/>
                      <a:pt x="151" y="59"/>
                    </a:cubicBezTo>
                    <a:cubicBezTo>
                      <a:pt x="152" y="59"/>
                      <a:pt x="152" y="60"/>
                      <a:pt x="153" y="60"/>
                    </a:cubicBezTo>
                    <a:cubicBezTo>
                      <a:pt x="154" y="61"/>
                      <a:pt x="155" y="61"/>
                      <a:pt x="155" y="61"/>
                    </a:cubicBezTo>
                    <a:cubicBezTo>
                      <a:pt x="155" y="61"/>
                      <a:pt x="156" y="62"/>
                      <a:pt x="157" y="63"/>
                    </a:cubicBezTo>
                    <a:cubicBezTo>
                      <a:pt x="158" y="63"/>
                      <a:pt x="158" y="64"/>
                      <a:pt x="159" y="64"/>
                    </a:cubicBezTo>
                    <a:cubicBezTo>
                      <a:pt x="160" y="65"/>
                      <a:pt x="161" y="65"/>
                      <a:pt x="162" y="66"/>
                    </a:cubicBezTo>
                    <a:cubicBezTo>
                      <a:pt x="164" y="68"/>
                      <a:pt x="166" y="69"/>
                      <a:pt x="168" y="72"/>
                    </a:cubicBezTo>
                    <a:cubicBezTo>
                      <a:pt x="169" y="72"/>
                      <a:pt x="170" y="73"/>
                      <a:pt x="170" y="73"/>
                    </a:cubicBezTo>
                    <a:cubicBezTo>
                      <a:pt x="171" y="74"/>
                      <a:pt x="171" y="74"/>
                      <a:pt x="171" y="74"/>
                    </a:cubicBezTo>
                    <a:cubicBezTo>
                      <a:pt x="172" y="75"/>
                      <a:pt x="172" y="75"/>
                      <a:pt x="172" y="75"/>
                    </a:cubicBezTo>
                    <a:cubicBezTo>
                      <a:pt x="173" y="77"/>
                      <a:pt x="174" y="78"/>
                      <a:pt x="175" y="79"/>
                    </a:cubicBezTo>
                    <a:cubicBezTo>
                      <a:pt x="176" y="80"/>
                      <a:pt x="177" y="82"/>
                      <a:pt x="178" y="83"/>
                    </a:cubicBezTo>
                    <a:cubicBezTo>
                      <a:pt x="178" y="84"/>
                      <a:pt x="179" y="85"/>
                      <a:pt x="179" y="85"/>
                    </a:cubicBezTo>
                    <a:cubicBezTo>
                      <a:pt x="179" y="86"/>
                      <a:pt x="180" y="87"/>
                      <a:pt x="180" y="87"/>
                    </a:cubicBezTo>
                    <a:cubicBezTo>
                      <a:pt x="181" y="89"/>
                      <a:pt x="182" y="90"/>
                      <a:pt x="182" y="92"/>
                    </a:cubicBezTo>
                    <a:cubicBezTo>
                      <a:pt x="183" y="93"/>
                      <a:pt x="183" y="94"/>
                      <a:pt x="184" y="95"/>
                    </a:cubicBezTo>
                    <a:cubicBezTo>
                      <a:pt x="184" y="96"/>
                      <a:pt x="184" y="96"/>
                      <a:pt x="185" y="97"/>
                    </a:cubicBezTo>
                    <a:cubicBezTo>
                      <a:pt x="185" y="97"/>
                      <a:pt x="185" y="98"/>
                      <a:pt x="185" y="99"/>
                    </a:cubicBezTo>
                    <a:cubicBezTo>
                      <a:pt x="185" y="99"/>
                      <a:pt x="186" y="100"/>
                      <a:pt x="186" y="101"/>
                    </a:cubicBezTo>
                    <a:cubicBezTo>
                      <a:pt x="186" y="102"/>
                      <a:pt x="186" y="103"/>
                      <a:pt x="186" y="103"/>
                    </a:cubicBezTo>
                    <a:cubicBezTo>
                      <a:pt x="186" y="103"/>
                      <a:pt x="187" y="104"/>
                      <a:pt x="187" y="106"/>
                    </a:cubicBezTo>
                    <a:cubicBezTo>
                      <a:pt x="187" y="106"/>
                      <a:pt x="187" y="107"/>
                      <a:pt x="187" y="108"/>
                    </a:cubicBezTo>
                    <a:cubicBezTo>
                      <a:pt x="188" y="109"/>
                      <a:pt x="188" y="109"/>
                      <a:pt x="188" y="110"/>
                    </a:cubicBezTo>
                    <a:cubicBezTo>
                      <a:pt x="188" y="110"/>
                      <a:pt x="188" y="111"/>
                      <a:pt x="188" y="112"/>
                    </a:cubicBezTo>
                    <a:cubicBezTo>
                      <a:pt x="188" y="113"/>
                      <a:pt x="188" y="114"/>
                      <a:pt x="188" y="116"/>
                    </a:cubicBezTo>
                    <a:cubicBezTo>
                      <a:pt x="189" y="117"/>
                      <a:pt x="188" y="119"/>
                      <a:pt x="188" y="120"/>
                    </a:cubicBezTo>
                    <a:cubicBezTo>
                      <a:pt x="188" y="121"/>
                      <a:pt x="189" y="122"/>
                      <a:pt x="189" y="123"/>
                    </a:cubicBezTo>
                    <a:cubicBezTo>
                      <a:pt x="189" y="123"/>
                      <a:pt x="188" y="124"/>
                      <a:pt x="188" y="125"/>
                    </a:cubicBezTo>
                    <a:cubicBezTo>
                      <a:pt x="188" y="127"/>
                      <a:pt x="188" y="128"/>
                      <a:pt x="188" y="130"/>
                    </a:cubicBezTo>
                    <a:cubicBezTo>
                      <a:pt x="188" y="132"/>
                      <a:pt x="187" y="133"/>
                      <a:pt x="187" y="135"/>
                    </a:cubicBezTo>
                    <a:cubicBezTo>
                      <a:pt x="187" y="136"/>
                      <a:pt x="187" y="136"/>
                      <a:pt x="187" y="136"/>
                    </a:cubicBezTo>
                    <a:cubicBezTo>
                      <a:pt x="186" y="137"/>
                      <a:pt x="186" y="137"/>
                      <a:pt x="186" y="137"/>
                    </a:cubicBezTo>
                    <a:cubicBezTo>
                      <a:pt x="186" y="138"/>
                      <a:pt x="186" y="139"/>
                      <a:pt x="186" y="140"/>
                    </a:cubicBezTo>
                    <a:cubicBezTo>
                      <a:pt x="185" y="143"/>
                      <a:pt x="184" y="145"/>
                      <a:pt x="183" y="148"/>
                    </a:cubicBezTo>
                    <a:cubicBezTo>
                      <a:pt x="182" y="149"/>
                      <a:pt x="182" y="150"/>
                      <a:pt x="181" y="151"/>
                    </a:cubicBezTo>
                    <a:cubicBezTo>
                      <a:pt x="181" y="152"/>
                      <a:pt x="180" y="152"/>
                      <a:pt x="180" y="153"/>
                    </a:cubicBezTo>
                    <a:cubicBezTo>
                      <a:pt x="179" y="154"/>
                      <a:pt x="179" y="155"/>
                      <a:pt x="179" y="155"/>
                    </a:cubicBezTo>
                    <a:cubicBezTo>
                      <a:pt x="179" y="155"/>
                      <a:pt x="179" y="156"/>
                      <a:pt x="178" y="157"/>
                    </a:cubicBezTo>
                    <a:cubicBezTo>
                      <a:pt x="177" y="158"/>
                      <a:pt x="177" y="158"/>
                      <a:pt x="176" y="159"/>
                    </a:cubicBezTo>
                    <a:cubicBezTo>
                      <a:pt x="176" y="160"/>
                      <a:pt x="175" y="161"/>
                      <a:pt x="174" y="162"/>
                    </a:cubicBezTo>
                    <a:cubicBezTo>
                      <a:pt x="173" y="164"/>
                      <a:pt x="171" y="166"/>
                      <a:pt x="168" y="169"/>
                    </a:cubicBezTo>
                    <a:cubicBezTo>
                      <a:pt x="168" y="169"/>
                      <a:pt x="167" y="170"/>
                      <a:pt x="167" y="170"/>
                    </a:cubicBezTo>
                    <a:cubicBezTo>
                      <a:pt x="166" y="171"/>
                      <a:pt x="166" y="171"/>
                      <a:pt x="166" y="171"/>
                    </a:cubicBezTo>
                    <a:cubicBezTo>
                      <a:pt x="165" y="172"/>
                      <a:pt x="165" y="172"/>
                      <a:pt x="165" y="172"/>
                    </a:cubicBezTo>
                    <a:cubicBezTo>
                      <a:pt x="164" y="173"/>
                      <a:pt x="162" y="174"/>
                      <a:pt x="161" y="175"/>
                    </a:cubicBezTo>
                    <a:cubicBezTo>
                      <a:pt x="160" y="176"/>
                      <a:pt x="158" y="177"/>
                      <a:pt x="157" y="178"/>
                    </a:cubicBezTo>
                    <a:cubicBezTo>
                      <a:pt x="156" y="178"/>
                      <a:pt x="156" y="179"/>
                      <a:pt x="155" y="179"/>
                    </a:cubicBezTo>
                    <a:cubicBezTo>
                      <a:pt x="154" y="180"/>
                      <a:pt x="153" y="180"/>
                      <a:pt x="153" y="180"/>
                    </a:cubicBezTo>
                    <a:cubicBezTo>
                      <a:pt x="151" y="181"/>
                      <a:pt x="150" y="182"/>
                      <a:pt x="149" y="182"/>
                    </a:cubicBezTo>
                    <a:cubicBezTo>
                      <a:pt x="147" y="183"/>
                      <a:pt x="146" y="183"/>
                      <a:pt x="145" y="184"/>
                    </a:cubicBezTo>
                    <a:cubicBezTo>
                      <a:pt x="144" y="184"/>
                      <a:pt x="144" y="184"/>
                      <a:pt x="143" y="185"/>
                    </a:cubicBezTo>
                    <a:cubicBezTo>
                      <a:pt x="143" y="185"/>
                      <a:pt x="142" y="185"/>
                      <a:pt x="142" y="185"/>
                    </a:cubicBezTo>
                    <a:cubicBezTo>
                      <a:pt x="141" y="185"/>
                      <a:pt x="140" y="186"/>
                      <a:pt x="139" y="186"/>
                    </a:cubicBezTo>
                    <a:cubicBezTo>
                      <a:pt x="138" y="186"/>
                      <a:pt x="137" y="187"/>
                      <a:pt x="137" y="187"/>
                    </a:cubicBezTo>
                    <a:cubicBezTo>
                      <a:pt x="137" y="187"/>
                      <a:pt x="136" y="187"/>
                      <a:pt x="135" y="187"/>
                    </a:cubicBezTo>
                    <a:cubicBezTo>
                      <a:pt x="134" y="187"/>
                      <a:pt x="133" y="187"/>
                      <a:pt x="132" y="188"/>
                    </a:cubicBezTo>
                    <a:cubicBezTo>
                      <a:pt x="132" y="188"/>
                      <a:pt x="131" y="188"/>
                      <a:pt x="131" y="188"/>
                    </a:cubicBezTo>
                    <a:cubicBezTo>
                      <a:pt x="130" y="188"/>
                      <a:pt x="129" y="188"/>
                      <a:pt x="129" y="188"/>
                    </a:cubicBezTo>
                    <a:cubicBezTo>
                      <a:pt x="127" y="188"/>
                      <a:pt x="126" y="188"/>
                      <a:pt x="125" y="189"/>
                    </a:cubicBezTo>
                    <a:cubicBezTo>
                      <a:pt x="123" y="189"/>
                      <a:pt x="122" y="189"/>
                      <a:pt x="120" y="189"/>
                    </a:cubicBezTo>
                    <a:cubicBezTo>
                      <a:pt x="119" y="189"/>
                      <a:pt x="119" y="189"/>
                      <a:pt x="118" y="189"/>
                    </a:cubicBezTo>
                    <a:cubicBezTo>
                      <a:pt x="117" y="189"/>
                      <a:pt x="116" y="189"/>
                      <a:pt x="115" y="188"/>
                    </a:cubicBezTo>
                    <a:close/>
                  </a:path>
                </a:pathLst>
              </a:custGeom>
              <a:grpFill/>
              <a:ln>
                <a:noFill/>
              </a:ln>
            </p:spPr>
            <p:txBody>
              <a:bodyPr anchor="ctr"/>
              <a:lstStyle/>
              <a:p>
                <a:pPr algn="ctr"/>
                <a:endParaRPr sz="1350"/>
              </a:p>
            </p:txBody>
          </p:sp>
          <p:sp>
            <p:nvSpPr>
              <p:cNvPr id="318" name="îş1iḋe">
                <a:extLst>
                  <a:ext uri="{FF2B5EF4-FFF2-40B4-BE49-F238E27FC236}">
                    <a16:creationId xmlns:a16="http://schemas.microsoft.com/office/drawing/2014/main" id="{2A9BDB50-03D0-4242-9D4F-64D8A0AB6600}"/>
                  </a:ext>
                </a:extLst>
              </p:cNvPr>
              <p:cNvSpPr/>
              <p:nvPr/>
            </p:nvSpPr>
            <p:spPr bwMode="auto">
              <a:xfrm>
                <a:off x="5755481" y="3040185"/>
                <a:ext cx="195350" cy="195350"/>
              </a:xfrm>
              <a:prstGeom prst="ellipse">
                <a:avLst/>
              </a:prstGeom>
              <a:grpFill/>
              <a:ln>
                <a:noFill/>
              </a:ln>
            </p:spPr>
            <p:txBody>
              <a:bodyPr anchor="ctr"/>
              <a:lstStyle/>
              <a:p>
                <a:pPr algn="ctr"/>
                <a:endParaRPr sz="1350"/>
              </a:p>
            </p:txBody>
          </p:sp>
        </p:grpSp>
      </p:grpSp>
      <p:grpSp>
        <p:nvGrpSpPr>
          <p:cNvPr id="7" name="800a0e2b-86fe-4698-a298-537cdbbbd8b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578801" y="660797"/>
            <a:ext cx="3817144" cy="3638550"/>
            <a:chOff x="3549650" y="1063625"/>
            <a:chExt cx="5089525" cy="4851400"/>
          </a:xfrm>
        </p:grpSpPr>
        <p:sp>
          <p:nvSpPr>
            <p:cNvPr id="8" name="ïṥľíḓê">
              <a:extLst>
                <a:ext uri="{FF2B5EF4-FFF2-40B4-BE49-F238E27FC236}">
                  <a16:creationId xmlns:a16="http://schemas.microsoft.com/office/drawing/2014/main" id="{DA6EC53A-C7EC-47C0-8F23-1AF8EDE48E0F}"/>
                </a:ext>
              </a:extLst>
            </p:cNvPr>
            <p:cNvSpPr/>
            <p:nvPr/>
          </p:nvSpPr>
          <p:spPr bwMode="auto">
            <a:xfrm>
              <a:off x="3549650" y="3276600"/>
              <a:ext cx="5089525" cy="2638425"/>
            </a:xfrm>
            <a:custGeom>
              <a:avLst/>
              <a:gdLst>
                <a:gd name="T0" fmla="*/ 1597 w 1943"/>
                <a:gd name="T1" fmla="*/ 179 h 1009"/>
                <a:gd name="T2" fmla="*/ 1597 w 1943"/>
                <a:gd name="T3" fmla="*/ 829 h 1009"/>
                <a:gd name="T4" fmla="*/ 345 w 1943"/>
                <a:gd name="T5" fmla="*/ 829 h 1009"/>
                <a:gd name="T6" fmla="*/ 345 w 1943"/>
                <a:gd name="T7" fmla="*/ 179 h 1009"/>
                <a:gd name="T8" fmla="*/ 1597 w 1943"/>
                <a:gd name="T9" fmla="*/ 179 h 1009"/>
              </a:gdLst>
              <a:ahLst/>
              <a:cxnLst>
                <a:cxn ang="0">
                  <a:pos x="T0" y="T1"/>
                </a:cxn>
                <a:cxn ang="0">
                  <a:pos x="T2" y="T3"/>
                </a:cxn>
                <a:cxn ang="0">
                  <a:pos x="T4" y="T5"/>
                </a:cxn>
                <a:cxn ang="0">
                  <a:pos x="T6" y="T7"/>
                </a:cxn>
                <a:cxn ang="0">
                  <a:pos x="T8" y="T9"/>
                </a:cxn>
              </a:cxnLst>
              <a:rect l="0" t="0" r="r" b="b"/>
              <a:pathLst>
                <a:path w="1943" h="1009">
                  <a:moveTo>
                    <a:pt x="1597" y="179"/>
                  </a:moveTo>
                  <a:cubicBezTo>
                    <a:pt x="1943" y="359"/>
                    <a:pt x="1943" y="650"/>
                    <a:pt x="1597" y="829"/>
                  </a:cubicBezTo>
                  <a:cubicBezTo>
                    <a:pt x="1251" y="1009"/>
                    <a:pt x="691" y="1009"/>
                    <a:pt x="345" y="829"/>
                  </a:cubicBezTo>
                  <a:cubicBezTo>
                    <a:pt x="0" y="650"/>
                    <a:pt x="0" y="359"/>
                    <a:pt x="345" y="179"/>
                  </a:cubicBezTo>
                  <a:cubicBezTo>
                    <a:pt x="691" y="0"/>
                    <a:pt x="1251" y="0"/>
                    <a:pt x="1597" y="179"/>
                  </a:cubicBezTo>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 name="ïsļíḍé">
              <a:extLst>
                <a:ext uri="{FF2B5EF4-FFF2-40B4-BE49-F238E27FC236}">
                  <a16:creationId xmlns:a16="http://schemas.microsoft.com/office/drawing/2014/main" id="{778EC1B3-A129-41E5-9129-8351DE99FE04}"/>
                </a:ext>
              </a:extLst>
            </p:cNvPr>
            <p:cNvSpPr/>
            <p:nvPr/>
          </p:nvSpPr>
          <p:spPr bwMode="auto">
            <a:xfrm>
              <a:off x="7140575" y="4529138"/>
              <a:ext cx="1139825" cy="693738"/>
            </a:xfrm>
            <a:custGeom>
              <a:avLst/>
              <a:gdLst>
                <a:gd name="T0" fmla="*/ 358 w 435"/>
                <a:gd name="T1" fmla="*/ 218 h 265"/>
                <a:gd name="T2" fmla="*/ 77 w 435"/>
                <a:gd name="T3" fmla="*/ 218 h 265"/>
                <a:gd name="T4" fmla="*/ 77 w 435"/>
                <a:gd name="T5" fmla="*/ 47 h 265"/>
                <a:gd name="T6" fmla="*/ 358 w 435"/>
                <a:gd name="T7" fmla="*/ 47 h 265"/>
                <a:gd name="T8" fmla="*/ 358 w 435"/>
                <a:gd name="T9" fmla="*/ 218 h 265"/>
              </a:gdLst>
              <a:ahLst/>
              <a:cxnLst>
                <a:cxn ang="0">
                  <a:pos x="T0" y="T1"/>
                </a:cxn>
                <a:cxn ang="0">
                  <a:pos x="T2" y="T3"/>
                </a:cxn>
                <a:cxn ang="0">
                  <a:pos x="T4" y="T5"/>
                </a:cxn>
                <a:cxn ang="0">
                  <a:pos x="T6" y="T7"/>
                </a:cxn>
                <a:cxn ang="0">
                  <a:pos x="T8" y="T9"/>
                </a:cxn>
              </a:cxnLst>
              <a:rect l="0" t="0" r="r" b="b"/>
              <a:pathLst>
                <a:path w="435" h="265">
                  <a:moveTo>
                    <a:pt x="358" y="218"/>
                  </a:moveTo>
                  <a:cubicBezTo>
                    <a:pt x="280" y="265"/>
                    <a:pt x="155" y="265"/>
                    <a:pt x="77" y="218"/>
                  </a:cubicBezTo>
                  <a:cubicBezTo>
                    <a:pt x="0" y="170"/>
                    <a:pt x="0" y="94"/>
                    <a:pt x="77" y="47"/>
                  </a:cubicBezTo>
                  <a:cubicBezTo>
                    <a:pt x="155" y="0"/>
                    <a:pt x="280" y="0"/>
                    <a:pt x="358" y="47"/>
                  </a:cubicBezTo>
                  <a:cubicBezTo>
                    <a:pt x="435" y="94"/>
                    <a:pt x="435" y="170"/>
                    <a:pt x="358" y="218"/>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 name="ïşḻïďè">
              <a:extLst>
                <a:ext uri="{FF2B5EF4-FFF2-40B4-BE49-F238E27FC236}">
                  <a16:creationId xmlns:a16="http://schemas.microsoft.com/office/drawing/2014/main" id="{C1DCA47B-2C4A-4553-85FC-97254C597E60}"/>
                </a:ext>
              </a:extLst>
            </p:cNvPr>
            <p:cNvSpPr/>
            <p:nvPr/>
          </p:nvSpPr>
          <p:spPr bwMode="auto">
            <a:xfrm>
              <a:off x="4051300" y="4205288"/>
              <a:ext cx="347663" cy="476250"/>
            </a:xfrm>
            <a:custGeom>
              <a:avLst/>
              <a:gdLst>
                <a:gd name="T0" fmla="*/ 133 w 133"/>
                <a:gd name="T1" fmla="*/ 151 h 182"/>
                <a:gd name="T2" fmla="*/ 117 w 133"/>
                <a:gd name="T3" fmla="*/ 83 h 182"/>
                <a:gd name="T4" fmla="*/ 44 w 133"/>
                <a:gd name="T5" fmla="*/ 6 h 182"/>
                <a:gd name="T6" fmla="*/ 6 w 133"/>
                <a:gd name="T7" fmla="*/ 42 h 182"/>
                <a:gd name="T8" fmla="*/ 53 w 133"/>
                <a:gd name="T9" fmla="*/ 90 h 182"/>
                <a:gd name="T10" fmla="*/ 113 w 133"/>
                <a:gd name="T11" fmla="*/ 180 h 182"/>
                <a:gd name="T12" fmla="*/ 131 w 133"/>
                <a:gd name="T13" fmla="*/ 182 h 182"/>
                <a:gd name="T14" fmla="*/ 133 w 133"/>
                <a:gd name="T15" fmla="*/ 151 h 1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82">
                  <a:moveTo>
                    <a:pt x="133" y="151"/>
                  </a:moveTo>
                  <a:cubicBezTo>
                    <a:pt x="133" y="151"/>
                    <a:pt x="132" y="118"/>
                    <a:pt x="117" y="83"/>
                  </a:cubicBezTo>
                  <a:cubicBezTo>
                    <a:pt x="103" y="48"/>
                    <a:pt x="76" y="13"/>
                    <a:pt x="44" y="6"/>
                  </a:cubicBezTo>
                  <a:cubicBezTo>
                    <a:pt x="13" y="0"/>
                    <a:pt x="0" y="21"/>
                    <a:pt x="6" y="42"/>
                  </a:cubicBezTo>
                  <a:cubicBezTo>
                    <a:pt x="12" y="59"/>
                    <a:pt x="35" y="74"/>
                    <a:pt x="53" y="90"/>
                  </a:cubicBezTo>
                  <a:cubicBezTo>
                    <a:pt x="71" y="105"/>
                    <a:pt x="104" y="143"/>
                    <a:pt x="113" y="180"/>
                  </a:cubicBezTo>
                  <a:cubicBezTo>
                    <a:pt x="131" y="182"/>
                    <a:pt x="131" y="182"/>
                    <a:pt x="131" y="182"/>
                  </a:cubicBezTo>
                  <a:cubicBezTo>
                    <a:pt x="133" y="151"/>
                    <a:pt x="133" y="151"/>
                    <a:pt x="133" y="151"/>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1" name="išļiḓe">
              <a:extLst>
                <a:ext uri="{FF2B5EF4-FFF2-40B4-BE49-F238E27FC236}">
                  <a16:creationId xmlns:a16="http://schemas.microsoft.com/office/drawing/2014/main" id="{AA3FCBE4-D81C-4E99-8FDC-5626EBA54EE9}"/>
                </a:ext>
              </a:extLst>
            </p:cNvPr>
            <p:cNvSpPr/>
            <p:nvPr/>
          </p:nvSpPr>
          <p:spPr bwMode="auto">
            <a:xfrm>
              <a:off x="4064000" y="4217988"/>
              <a:ext cx="334963" cy="463550"/>
            </a:xfrm>
            <a:custGeom>
              <a:avLst/>
              <a:gdLst>
                <a:gd name="T0" fmla="*/ 28 w 128"/>
                <a:gd name="T1" fmla="*/ 0 h 177"/>
                <a:gd name="T2" fmla="*/ 0 w 128"/>
                <a:gd name="T3" fmla="*/ 26 h 177"/>
                <a:gd name="T4" fmla="*/ 1 w 128"/>
                <a:gd name="T5" fmla="*/ 37 h 177"/>
                <a:gd name="T6" fmla="*/ 48 w 128"/>
                <a:gd name="T7" fmla="*/ 85 h 177"/>
                <a:gd name="T8" fmla="*/ 108 w 128"/>
                <a:gd name="T9" fmla="*/ 175 h 177"/>
                <a:gd name="T10" fmla="*/ 126 w 128"/>
                <a:gd name="T11" fmla="*/ 177 h 177"/>
                <a:gd name="T12" fmla="*/ 128 w 128"/>
                <a:gd name="T13" fmla="*/ 146 h 177"/>
                <a:gd name="T14" fmla="*/ 112 w 128"/>
                <a:gd name="T15" fmla="*/ 78 h 177"/>
                <a:gd name="T16" fmla="*/ 39 w 128"/>
                <a:gd name="T17" fmla="*/ 1 h 177"/>
                <a:gd name="T18" fmla="*/ 28 w 128"/>
                <a:gd name="T1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77">
                  <a:moveTo>
                    <a:pt x="28" y="0"/>
                  </a:moveTo>
                  <a:cubicBezTo>
                    <a:pt x="9" y="0"/>
                    <a:pt x="0" y="12"/>
                    <a:pt x="0" y="26"/>
                  </a:cubicBezTo>
                  <a:cubicBezTo>
                    <a:pt x="0" y="30"/>
                    <a:pt x="0" y="33"/>
                    <a:pt x="1" y="37"/>
                  </a:cubicBezTo>
                  <a:cubicBezTo>
                    <a:pt x="7" y="54"/>
                    <a:pt x="30" y="69"/>
                    <a:pt x="48" y="85"/>
                  </a:cubicBezTo>
                  <a:cubicBezTo>
                    <a:pt x="66" y="100"/>
                    <a:pt x="99" y="138"/>
                    <a:pt x="108" y="175"/>
                  </a:cubicBezTo>
                  <a:cubicBezTo>
                    <a:pt x="126" y="177"/>
                    <a:pt x="126" y="177"/>
                    <a:pt x="126" y="177"/>
                  </a:cubicBezTo>
                  <a:cubicBezTo>
                    <a:pt x="128" y="146"/>
                    <a:pt x="128" y="146"/>
                    <a:pt x="128" y="146"/>
                  </a:cubicBezTo>
                  <a:cubicBezTo>
                    <a:pt x="128" y="146"/>
                    <a:pt x="127" y="113"/>
                    <a:pt x="112" y="78"/>
                  </a:cubicBezTo>
                  <a:cubicBezTo>
                    <a:pt x="98" y="43"/>
                    <a:pt x="71" y="8"/>
                    <a:pt x="39" y="1"/>
                  </a:cubicBezTo>
                  <a:cubicBezTo>
                    <a:pt x="35" y="0"/>
                    <a:pt x="32" y="0"/>
                    <a:pt x="28" y="0"/>
                  </a:cubicBezTo>
                </a:path>
              </a:pathLst>
            </a:custGeom>
            <a:solidFill>
              <a:srgbClr val="21BD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 name="ïŝļiḓé">
              <a:extLst>
                <a:ext uri="{FF2B5EF4-FFF2-40B4-BE49-F238E27FC236}">
                  <a16:creationId xmlns:a16="http://schemas.microsoft.com/office/drawing/2014/main" id="{0E0C20DA-193D-4EE6-9DAF-1F994C221C63}"/>
                </a:ext>
              </a:extLst>
            </p:cNvPr>
            <p:cNvSpPr/>
            <p:nvPr/>
          </p:nvSpPr>
          <p:spPr bwMode="auto">
            <a:xfrm>
              <a:off x="4113213" y="4252913"/>
              <a:ext cx="258763" cy="392113"/>
            </a:xfrm>
            <a:custGeom>
              <a:avLst/>
              <a:gdLst>
                <a:gd name="T0" fmla="*/ 97 w 99"/>
                <a:gd name="T1" fmla="*/ 150 h 150"/>
                <a:gd name="T2" fmla="*/ 95 w 99"/>
                <a:gd name="T3" fmla="*/ 148 h 150"/>
                <a:gd name="T4" fmla="*/ 1 w 99"/>
                <a:gd name="T5" fmla="*/ 4 h 150"/>
                <a:gd name="T6" fmla="*/ 1 w 99"/>
                <a:gd name="T7" fmla="*/ 2 h 150"/>
                <a:gd name="T8" fmla="*/ 3 w 99"/>
                <a:gd name="T9" fmla="*/ 1 h 150"/>
                <a:gd name="T10" fmla="*/ 99 w 99"/>
                <a:gd name="T11" fmla="*/ 148 h 150"/>
                <a:gd name="T12" fmla="*/ 97 w 99"/>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99" h="150">
                  <a:moveTo>
                    <a:pt x="97" y="150"/>
                  </a:moveTo>
                  <a:cubicBezTo>
                    <a:pt x="96" y="150"/>
                    <a:pt x="95" y="149"/>
                    <a:pt x="95" y="148"/>
                  </a:cubicBezTo>
                  <a:cubicBezTo>
                    <a:pt x="92" y="56"/>
                    <a:pt x="2" y="5"/>
                    <a:pt x="1" y="4"/>
                  </a:cubicBezTo>
                  <a:cubicBezTo>
                    <a:pt x="0" y="4"/>
                    <a:pt x="0" y="3"/>
                    <a:pt x="1" y="2"/>
                  </a:cubicBezTo>
                  <a:cubicBezTo>
                    <a:pt x="1" y="1"/>
                    <a:pt x="2" y="0"/>
                    <a:pt x="3" y="1"/>
                  </a:cubicBezTo>
                  <a:cubicBezTo>
                    <a:pt x="4" y="1"/>
                    <a:pt x="96" y="54"/>
                    <a:pt x="99" y="148"/>
                  </a:cubicBezTo>
                  <a:cubicBezTo>
                    <a:pt x="99" y="149"/>
                    <a:pt x="98" y="150"/>
                    <a:pt x="97"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 name="iṧḷîde">
              <a:extLst>
                <a:ext uri="{FF2B5EF4-FFF2-40B4-BE49-F238E27FC236}">
                  <a16:creationId xmlns:a16="http://schemas.microsoft.com/office/drawing/2014/main" id="{1987A4FA-D669-46D4-8F55-22067295FE78}"/>
                </a:ext>
              </a:extLst>
            </p:cNvPr>
            <p:cNvSpPr/>
            <p:nvPr/>
          </p:nvSpPr>
          <p:spPr bwMode="auto">
            <a:xfrm>
              <a:off x="3927475" y="4479925"/>
              <a:ext cx="515938" cy="522288"/>
            </a:xfrm>
            <a:custGeom>
              <a:avLst/>
              <a:gdLst>
                <a:gd name="T0" fmla="*/ 169 w 197"/>
                <a:gd name="T1" fmla="*/ 188 h 200"/>
                <a:gd name="T2" fmla="*/ 122 w 197"/>
                <a:gd name="T3" fmla="*/ 195 h 200"/>
                <a:gd name="T4" fmla="*/ 98 w 197"/>
                <a:gd name="T5" fmla="*/ 183 h 200"/>
                <a:gd name="T6" fmla="*/ 87 w 197"/>
                <a:gd name="T7" fmla="*/ 157 h 200"/>
                <a:gd name="T8" fmla="*/ 83 w 197"/>
                <a:gd name="T9" fmla="*/ 145 h 200"/>
                <a:gd name="T10" fmla="*/ 54 w 197"/>
                <a:gd name="T11" fmla="*/ 135 h 200"/>
                <a:gd name="T12" fmla="*/ 22 w 197"/>
                <a:gd name="T13" fmla="*/ 107 h 200"/>
                <a:gd name="T14" fmla="*/ 38 w 197"/>
                <a:gd name="T15" fmla="*/ 70 h 200"/>
                <a:gd name="T16" fmla="*/ 22 w 197"/>
                <a:gd name="T17" fmla="*/ 59 h 200"/>
                <a:gd name="T18" fmla="*/ 7 w 197"/>
                <a:gd name="T19" fmla="*/ 48 h 200"/>
                <a:gd name="T20" fmla="*/ 0 w 197"/>
                <a:gd name="T21" fmla="*/ 32 h 200"/>
                <a:gd name="T22" fmla="*/ 15 w 197"/>
                <a:gd name="T23" fmla="*/ 11 h 200"/>
                <a:gd name="T24" fmla="*/ 41 w 197"/>
                <a:gd name="T25" fmla="*/ 9 h 200"/>
                <a:gd name="T26" fmla="*/ 67 w 197"/>
                <a:gd name="T27" fmla="*/ 15 h 200"/>
                <a:gd name="T28" fmla="*/ 75 w 197"/>
                <a:gd name="T29" fmla="*/ 16 h 200"/>
                <a:gd name="T30" fmla="*/ 84 w 197"/>
                <a:gd name="T31" fmla="*/ 12 h 200"/>
                <a:gd name="T32" fmla="*/ 145 w 197"/>
                <a:gd name="T33" fmla="*/ 25 h 200"/>
                <a:gd name="T34" fmla="*/ 149 w 197"/>
                <a:gd name="T35" fmla="*/ 35 h 200"/>
                <a:gd name="T36" fmla="*/ 182 w 197"/>
                <a:gd name="T37" fmla="*/ 50 h 200"/>
                <a:gd name="T38" fmla="*/ 195 w 197"/>
                <a:gd name="T39" fmla="*/ 70 h 200"/>
                <a:gd name="T40" fmla="*/ 191 w 197"/>
                <a:gd name="T41" fmla="*/ 110 h 200"/>
                <a:gd name="T42" fmla="*/ 183 w 197"/>
                <a:gd name="T43" fmla="*/ 146 h 200"/>
                <a:gd name="T44" fmla="*/ 173 w 197"/>
                <a:gd name="T45" fmla="*/ 176 h 200"/>
                <a:gd name="T46" fmla="*/ 169 w 197"/>
                <a:gd name="T47" fmla="*/ 18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7" h="200">
                  <a:moveTo>
                    <a:pt x="169" y="188"/>
                  </a:moveTo>
                  <a:cubicBezTo>
                    <a:pt x="169" y="188"/>
                    <a:pt x="151" y="200"/>
                    <a:pt x="122" y="195"/>
                  </a:cubicBezTo>
                  <a:cubicBezTo>
                    <a:pt x="113" y="193"/>
                    <a:pt x="104" y="190"/>
                    <a:pt x="98" y="183"/>
                  </a:cubicBezTo>
                  <a:cubicBezTo>
                    <a:pt x="90" y="175"/>
                    <a:pt x="89" y="167"/>
                    <a:pt x="87" y="157"/>
                  </a:cubicBezTo>
                  <a:cubicBezTo>
                    <a:pt x="86" y="153"/>
                    <a:pt x="85" y="149"/>
                    <a:pt x="83" y="145"/>
                  </a:cubicBezTo>
                  <a:cubicBezTo>
                    <a:pt x="77" y="137"/>
                    <a:pt x="64" y="137"/>
                    <a:pt x="54" y="135"/>
                  </a:cubicBezTo>
                  <a:cubicBezTo>
                    <a:pt x="40" y="132"/>
                    <a:pt x="26" y="121"/>
                    <a:pt x="22" y="107"/>
                  </a:cubicBezTo>
                  <a:cubicBezTo>
                    <a:pt x="18" y="93"/>
                    <a:pt x="25" y="75"/>
                    <a:pt x="38" y="70"/>
                  </a:cubicBezTo>
                  <a:cubicBezTo>
                    <a:pt x="33" y="66"/>
                    <a:pt x="27" y="63"/>
                    <a:pt x="22" y="59"/>
                  </a:cubicBezTo>
                  <a:cubicBezTo>
                    <a:pt x="16" y="56"/>
                    <a:pt x="11" y="53"/>
                    <a:pt x="7" y="48"/>
                  </a:cubicBezTo>
                  <a:cubicBezTo>
                    <a:pt x="3" y="44"/>
                    <a:pt x="0" y="38"/>
                    <a:pt x="0" y="32"/>
                  </a:cubicBezTo>
                  <a:cubicBezTo>
                    <a:pt x="0" y="23"/>
                    <a:pt x="7" y="15"/>
                    <a:pt x="15" y="11"/>
                  </a:cubicBezTo>
                  <a:cubicBezTo>
                    <a:pt x="23" y="8"/>
                    <a:pt x="32" y="8"/>
                    <a:pt x="41" y="9"/>
                  </a:cubicBezTo>
                  <a:cubicBezTo>
                    <a:pt x="50" y="10"/>
                    <a:pt x="59" y="12"/>
                    <a:pt x="67" y="15"/>
                  </a:cubicBezTo>
                  <a:cubicBezTo>
                    <a:pt x="70" y="16"/>
                    <a:pt x="72" y="17"/>
                    <a:pt x="75" y="16"/>
                  </a:cubicBezTo>
                  <a:cubicBezTo>
                    <a:pt x="78" y="16"/>
                    <a:pt x="81" y="14"/>
                    <a:pt x="84" y="12"/>
                  </a:cubicBezTo>
                  <a:cubicBezTo>
                    <a:pt x="103" y="0"/>
                    <a:pt x="134" y="1"/>
                    <a:pt x="145" y="25"/>
                  </a:cubicBezTo>
                  <a:cubicBezTo>
                    <a:pt x="146" y="28"/>
                    <a:pt x="147" y="32"/>
                    <a:pt x="149" y="35"/>
                  </a:cubicBezTo>
                  <a:cubicBezTo>
                    <a:pt x="155" y="48"/>
                    <a:pt x="172" y="44"/>
                    <a:pt x="182" y="50"/>
                  </a:cubicBezTo>
                  <a:cubicBezTo>
                    <a:pt x="190" y="54"/>
                    <a:pt x="194" y="62"/>
                    <a:pt x="195" y="70"/>
                  </a:cubicBezTo>
                  <a:cubicBezTo>
                    <a:pt x="197" y="83"/>
                    <a:pt x="194" y="98"/>
                    <a:pt x="191" y="110"/>
                  </a:cubicBezTo>
                  <a:cubicBezTo>
                    <a:pt x="189" y="122"/>
                    <a:pt x="186" y="134"/>
                    <a:pt x="183" y="146"/>
                  </a:cubicBezTo>
                  <a:cubicBezTo>
                    <a:pt x="180" y="156"/>
                    <a:pt x="177" y="166"/>
                    <a:pt x="173" y="176"/>
                  </a:cubicBezTo>
                  <a:cubicBezTo>
                    <a:pt x="173" y="178"/>
                    <a:pt x="171" y="187"/>
                    <a:pt x="169" y="188"/>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 name="íşļiḍé">
              <a:extLst>
                <a:ext uri="{FF2B5EF4-FFF2-40B4-BE49-F238E27FC236}">
                  <a16:creationId xmlns:a16="http://schemas.microsoft.com/office/drawing/2014/main" id="{B243DD85-7915-43E5-B7F2-E04C8FD51A5A}"/>
                </a:ext>
              </a:extLst>
            </p:cNvPr>
            <p:cNvSpPr/>
            <p:nvPr/>
          </p:nvSpPr>
          <p:spPr bwMode="auto">
            <a:xfrm>
              <a:off x="3983038" y="4529138"/>
              <a:ext cx="419100" cy="371475"/>
            </a:xfrm>
            <a:custGeom>
              <a:avLst/>
              <a:gdLst>
                <a:gd name="T0" fmla="*/ 160 w 160"/>
                <a:gd name="T1" fmla="*/ 139 h 142"/>
                <a:gd name="T2" fmla="*/ 114 w 160"/>
                <a:gd name="T3" fmla="*/ 70 h 142"/>
                <a:gd name="T4" fmla="*/ 113 w 160"/>
                <a:gd name="T5" fmla="*/ 69 h 142"/>
                <a:gd name="T6" fmla="*/ 94 w 160"/>
                <a:gd name="T7" fmla="*/ 53 h 142"/>
                <a:gd name="T8" fmla="*/ 100 w 160"/>
                <a:gd name="T9" fmla="*/ 3 h 142"/>
                <a:gd name="T10" fmla="*/ 99 w 160"/>
                <a:gd name="T11" fmla="*/ 1 h 142"/>
                <a:gd name="T12" fmla="*/ 97 w 160"/>
                <a:gd name="T13" fmla="*/ 1 h 142"/>
                <a:gd name="T14" fmla="*/ 90 w 160"/>
                <a:gd name="T15" fmla="*/ 50 h 142"/>
                <a:gd name="T16" fmla="*/ 3 w 160"/>
                <a:gd name="T17" fmla="*/ 7 h 142"/>
                <a:gd name="T18" fmla="*/ 0 w 160"/>
                <a:gd name="T19" fmla="*/ 8 h 142"/>
                <a:gd name="T20" fmla="*/ 2 w 160"/>
                <a:gd name="T21" fmla="*/ 10 h 142"/>
                <a:gd name="T22" fmla="*/ 105 w 160"/>
                <a:gd name="T23" fmla="*/ 67 h 142"/>
                <a:gd name="T24" fmla="*/ 41 w 160"/>
                <a:gd name="T25" fmla="*/ 76 h 142"/>
                <a:gd name="T26" fmla="*/ 40 w 160"/>
                <a:gd name="T27" fmla="*/ 79 h 142"/>
                <a:gd name="T28" fmla="*/ 42 w 160"/>
                <a:gd name="T29" fmla="*/ 80 h 142"/>
                <a:gd name="T30" fmla="*/ 43 w 160"/>
                <a:gd name="T31" fmla="*/ 80 h 142"/>
                <a:gd name="T32" fmla="*/ 111 w 160"/>
                <a:gd name="T33" fmla="*/ 73 h 142"/>
                <a:gd name="T34" fmla="*/ 156 w 160"/>
                <a:gd name="T35" fmla="*/ 141 h 142"/>
                <a:gd name="T36" fmla="*/ 158 w 160"/>
                <a:gd name="T37" fmla="*/ 142 h 142"/>
                <a:gd name="T38" fmla="*/ 159 w 160"/>
                <a:gd name="T39" fmla="*/ 142 h 142"/>
                <a:gd name="T40" fmla="*/ 160 w 160"/>
                <a:gd name="T41" fmla="*/ 13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0" h="142">
                  <a:moveTo>
                    <a:pt x="160" y="139"/>
                  </a:moveTo>
                  <a:cubicBezTo>
                    <a:pt x="150" y="111"/>
                    <a:pt x="133" y="88"/>
                    <a:pt x="114" y="70"/>
                  </a:cubicBezTo>
                  <a:cubicBezTo>
                    <a:pt x="114" y="70"/>
                    <a:pt x="113" y="69"/>
                    <a:pt x="113" y="69"/>
                  </a:cubicBezTo>
                  <a:cubicBezTo>
                    <a:pt x="107" y="63"/>
                    <a:pt x="100" y="58"/>
                    <a:pt x="94" y="53"/>
                  </a:cubicBezTo>
                  <a:cubicBezTo>
                    <a:pt x="90" y="27"/>
                    <a:pt x="100" y="3"/>
                    <a:pt x="100" y="3"/>
                  </a:cubicBezTo>
                  <a:cubicBezTo>
                    <a:pt x="101" y="2"/>
                    <a:pt x="100" y="1"/>
                    <a:pt x="99" y="1"/>
                  </a:cubicBezTo>
                  <a:cubicBezTo>
                    <a:pt x="98" y="0"/>
                    <a:pt x="97" y="0"/>
                    <a:pt x="97" y="1"/>
                  </a:cubicBezTo>
                  <a:cubicBezTo>
                    <a:pt x="96" y="2"/>
                    <a:pt x="86" y="24"/>
                    <a:pt x="90" y="50"/>
                  </a:cubicBezTo>
                  <a:cubicBezTo>
                    <a:pt x="47" y="19"/>
                    <a:pt x="4" y="7"/>
                    <a:pt x="3" y="7"/>
                  </a:cubicBezTo>
                  <a:cubicBezTo>
                    <a:pt x="2" y="6"/>
                    <a:pt x="1" y="7"/>
                    <a:pt x="0" y="8"/>
                  </a:cubicBezTo>
                  <a:cubicBezTo>
                    <a:pt x="0" y="9"/>
                    <a:pt x="1" y="10"/>
                    <a:pt x="2" y="10"/>
                  </a:cubicBezTo>
                  <a:cubicBezTo>
                    <a:pt x="3" y="11"/>
                    <a:pt x="59" y="26"/>
                    <a:pt x="105" y="67"/>
                  </a:cubicBezTo>
                  <a:cubicBezTo>
                    <a:pt x="76" y="62"/>
                    <a:pt x="43" y="76"/>
                    <a:pt x="41" y="76"/>
                  </a:cubicBezTo>
                  <a:cubicBezTo>
                    <a:pt x="40" y="77"/>
                    <a:pt x="40" y="78"/>
                    <a:pt x="40" y="79"/>
                  </a:cubicBezTo>
                  <a:cubicBezTo>
                    <a:pt x="40" y="80"/>
                    <a:pt x="41" y="80"/>
                    <a:pt x="42" y="80"/>
                  </a:cubicBezTo>
                  <a:cubicBezTo>
                    <a:pt x="43" y="80"/>
                    <a:pt x="43" y="80"/>
                    <a:pt x="43" y="80"/>
                  </a:cubicBezTo>
                  <a:cubicBezTo>
                    <a:pt x="43" y="80"/>
                    <a:pt x="83" y="64"/>
                    <a:pt x="111" y="73"/>
                  </a:cubicBezTo>
                  <a:cubicBezTo>
                    <a:pt x="130" y="91"/>
                    <a:pt x="146" y="113"/>
                    <a:pt x="156" y="141"/>
                  </a:cubicBezTo>
                  <a:cubicBezTo>
                    <a:pt x="156" y="142"/>
                    <a:pt x="157" y="142"/>
                    <a:pt x="158" y="142"/>
                  </a:cubicBezTo>
                  <a:cubicBezTo>
                    <a:pt x="159" y="142"/>
                    <a:pt x="159" y="142"/>
                    <a:pt x="159" y="142"/>
                  </a:cubicBezTo>
                  <a:cubicBezTo>
                    <a:pt x="160" y="142"/>
                    <a:pt x="160" y="140"/>
                    <a:pt x="160" y="1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 name="îŝľïḋè">
              <a:extLst>
                <a:ext uri="{FF2B5EF4-FFF2-40B4-BE49-F238E27FC236}">
                  <a16:creationId xmlns:a16="http://schemas.microsoft.com/office/drawing/2014/main" id="{DC431D04-5310-409F-9FFE-29C9A5A4743A}"/>
                </a:ext>
              </a:extLst>
            </p:cNvPr>
            <p:cNvSpPr/>
            <p:nvPr/>
          </p:nvSpPr>
          <p:spPr bwMode="auto">
            <a:xfrm>
              <a:off x="4516438" y="1274763"/>
              <a:ext cx="2189163" cy="3576638"/>
            </a:xfrm>
            <a:custGeom>
              <a:avLst/>
              <a:gdLst>
                <a:gd name="T0" fmla="*/ 0 w 1379"/>
                <a:gd name="T1" fmla="*/ 2253 h 2253"/>
                <a:gd name="T2" fmla="*/ 1379 w 1379"/>
                <a:gd name="T3" fmla="*/ 1457 h 2253"/>
                <a:gd name="T4" fmla="*/ 1379 w 1379"/>
                <a:gd name="T5" fmla="*/ 0 h 2253"/>
                <a:gd name="T6" fmla="*/ 0 w 1379"/>
                <a:gd name="T7" fmla="*/ 795 h 2253"/>
                <a:gd name="T8" fmla="*/ 0 w 1379"/>
                <a:gd name="T9" fmla="*/ 2253 h 2253"/>
              </a:gdLst>
              <a:ahLst/>
              <a:cxnLst>
                <a:cxn ang="0">
                  <a:pos x="T0" y="T1"/>
                </a:cxn>
                <a:cxn ang="0">
                  <a:pos x="T2" y="T3"/>
                </a:cxn>
                <a:cxn ang="0">
                  <a:pos x="T4" y="T5"/>
                </a:cxn>
                <a:cxn ang="0">
                  <a:pos x="T6" y="T7"/>
                </a:cxn>
                <a:cxn ang="0">
                  <a:pos x="T8" y="T9"/>
                </a:cxn>
              </a:cxnLst>
              <a:rect l="0" t="0" r="r" b="b"/>
              <a:pathLst>
                <a:path w="1379" h="2253">
                  <a:moveTo>
                    <a:pt x="0" y="2253"/>
                  </a:moveTo>
                  <a:lnTo>
                    <a:pt x="1379" y="1457"/>
                  </a:lnTo>
                  <a:lnTo>
                    <a:pt x="1379" y="0"/>
                  </a:lnTo>
                  <a:lnTo>
                    <a:pt x="0" y="795"/>
                  </a:lnTo>
                  <a:lnTo>
                    <a:pt x="0" y="2253"/>
                  </a:ln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 name="iṧḻîḍè">
              <a:extLst>
                <a:ext uri="{FF2B5EF4-FFF2-40B4-BE49-F238E27FC236}">
                  <a16:creationId xmlns:a16="http://schemas.microsoft.com/office/drawing/2014/main" id="{90302C90-BA26-40E2-84BD-6E30322281F7}"/>
                </a:ext>
              </a:extLst>
            </p:cNvPr>
            <p:cNvSpPr/>
            <p:nvPr/>
          </p:nvSpPr>
          <p:spPr bwMode="auto">
            <a:xfrm>
              <a:off x="4516438" y="1274763"/>
              <a:ext cx="2189163" cy="3576638"/>
            </a:xfrm>
            <a:custGeom>
              <a:avLst/>
              <a:gdLst>
                <a:gd name="T0" fmla="*/ 0 w 1379"/>
                <a:gd name="T1" fmla="*/ 2253 h 2253"/>
                <a:gd name="T2" fmla="*/ 1379 w 1379"/>
                <a:gd name="T3" fmla="*/ 1457 h 2253"/>
                <a:gd name="T4" fmla="*/ 1379 w 1379"/>
                <a:gd name="T5" fmla="*/ 0 h 2253"/>
                <a:gd name="T6" fmla="*/ 0 w 1379"/>
                <a:gd name="T7" fmla="*/ 795 h 2253"/>
                <a:gd name="T8" fmla="*/ 0 w 1379"/>
                <a:gd name="T9" fmla="*/ 2253 h 2253"/>
              </a:gdLst>
              <a:ahLst/>
              <a:cxnLst>
                <a:cxn ang="0">
                  <a:pos x="T0" y="T1"/>
                </a:cxn>
                <a:cxn ang="0">
                  <a:pos x="T2" y="T3"/>
                </a:cxn>
                <a:cxn ang="0">
                  <a:pos x="T4" y="T5"/>
                </a:cxn>
                <a:cxn ang="0">
                  <a:pos x="T6" y="T7"/>
                </a:cxn>
                <a:cxn ang="0">
                  <a:pos x="T8" y="T9"/>
                </a:cxn>
              </a:cxnLst>
              <a:rect l="0" t="0" r="r" b="b"/>
              <a:pathLst>
                <a:path w="1379" h="2253">
                  <a:moveTo>
                    <a:pt x="0" y="2253"/>
                  </a:moveTo>
                  <a:lnTo>
                    <a:pt x="1379" y="1457"/>
                  </a:lnTo>
                  <a:lnTo>
                    <a:pt x="1379" y="0"/>
                  </a:lnTo>
                  <a:lnTo>
                    <a:pt x="0" y="795"/>
                  </a:lnTo>
                  <a:lnTo>
                    <a:pt x="0" y="225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 name="ïšḷíḑe">
              <a:extLst>
                <a:ext uri="{FF2B5EF4-FFF2-40B4-BE49-F238E27FC236}">
                  <a16:creationId xmlns:a16="http://schemas.microsoft.com/office/drawing/2014/main" id="{0270E52F-7BC1-43ED-9A90-34C225C3CF22}"/>
                </a:ext>
              </a:extLst>
            </p:cNvPr>
            <p:cNvSpPr/>
            <p:nvPr/>
          </p:nvSpPr>
          <p:spPr bwMode="auto">
            <a:xfrm>
              <a:off x="4414838" y="1100138"/>
              <a:ext cx="2393950" cy="1436688"/>
            </a:xfrm>
            <a:custGeom>
              <a:avLst/>
              <a:gdLst>
                <a:gd name="T0" fmla="*/ 0 w 1508"/>
                <a:gd name="T1" fmla="*/ 869 h 905"/>
                <a:gd name="T2" fmla="*/ 64 w 1508"/>
                <a:gd name="T3" fmla="*/ 905 h 905"/>
                <a:gd name="T4" fmla="*/ 1443 w 1508"/>
                <a:gd name="T5" fmla="*/ 110 h 905"/>
                <a:gd name="T6" fmla="*/ 1508 w 1508"/>
                <a:gd name="T7" fmla="*/ 0 h 905"/>
                <a:gd name="T8" fmla="*/ 0 w 1508"/>
                <a:gd name="T9" fmla="*/ 869 h 905"/>
              </a:gdLst>
              <a:ahLst/>
              <a:cxnLst>
                <a:cxn ang="0">
                  <a:pos x="T0" y="T1"/>
                </a:cxn>
                <a:cxn ang="0">
                  <a:pos x="T2" y="T3"/>
                </a:cxn>
                <a:cxn ang="0">
                  <a:pos x="T4" y="T5"/>
                </a:cxn>
                <a:cxn ang="0">
                  <a:pos x="T6" y="T7"/>
                </a:cxn>
                <a:cxn ang="0">
                  <a:pos x="T8" y="T9"/>
                </a:cxn>
              </a:cxnLst>
              <a:rect l="0" t="0" r="r" b="b"/>
              <a:pathLst>
                <a:path w="1508" h="905">
                  <a:moveTo>
                    <a:pt x="0" y="869"/>
                  </a:moveTo>
                  <a:lnTo>
                    <a:pt x="64" y="905"/>
                  </a:lnTo>
                  <a:lnTo>
                    <a:pt x="1443" y="110"/>
                  </a:lnTo>
                  <a:lnTo>
                    <a:pt x="1508" y="0"/>
                  </a:lnTo>
                  <a:lnTo>
                    <a:pt x="0" y="869"/>
                  </a:lnTo>
                  <a:close/>
                </a:path>
              </a:pathLst>
            </a:custGeom>
            <a:solidFill>
              <a:srgbClr val="3747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 name="íşliḋé">
              <a:extLst>
                <a:ext uri="{FF2B5EF4-FFF2-40B4-BE49-F238E27FC236}">
                  <a16:creationId xmlns:a16="http://schemas.microsoft.com/office/drawing/2014/main" id="{63CEB67D-4A48-40AC-BC6D-67ED2708C8E9}"/>
                </a:ext>
              </a:extLst>
            </p:cNvPr>
            <p:cNvSpPr/>
            <p:nvPr/>
          </p:nvSpPr>
          <p:spPr bwMode="auto">
            <a:xfrm>
              <a:off x="4414838" y="1100138"/>
              <a:ext cx="2393950" cy="1436688"/>
            </a:xfrm>
            <a:custGeom>
              <a:avLst/>
              <a:gdLst>
                <a:gd name="T0" fmla="*/ 0 w 1508"/>
                <a:gd name="T1" fmla="*/ 869 h 905"/>
                <a:gd name="T2" fmla="*/ 64 w 1508"/>
                <a:gd name="T3" fmla="*/ 905 h 905"/>
                <a:gd name="T4" fmla="*/ 1443 w 1508"/>
                <a:gd name="T5" fmla="*/ 110 h 905"/>
                <a:gd name="T6" fmla="*/ 1508 w 1508"/>
                <a:gd name="T7" fmla="*/ 0 h 905"/>
                <a:gd name="T8" fmla="*/ 0 w 1508"/>
                <a:gd name="T9" fmla="*/ 869 h 905"/>
              </a:gdLst>
              <a:ahLst/>
              <a:cxnLst>
                <a:cxn ang="0">
                  <a:pos x="T0" y="T1"/>
                </a:cxn>
                <a:cxn ang="0">
                  <a:pos x="T2" y="T3"/>
                </a:cxn>
                <a:cxn ang="0">
                  <a:pos x="T4" y="T5"/>
                </a:cxn>
                <a:cxn ang="0">
                  <a:pos x="T6" y="T7"/>
                </a:cxn>
                <a:cxn ang="0">
                  <a:pos x="T8" y="T9"/>
                </a:cxn>
              </a:cxnLst>
              <a:rect l="0" t="0" r="r" b="b"/>
              <a:pathLst>
                <a:path w="1508" h="905">
                  <a:moveTo>
                    <a:pt x="0" y="869"/>
                  </a:moveTo>
                  <a:lnTo>
                    <a:pt x="64" y="905"/>
                  </a:lnTo>
                  <a:lnTo>
                    <a:pt x="1443" y="110"/>
                  </a:lnTo>
                  <a:lnTo>
                    <a:pt x="1508" y="0"/>
                  </a:lnTo>
                  <a:lnTo>
                    <a:pt x="0" y="8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 name="ïṡḻïḍê">
              <a:extLst>
                <a:ext uri="{FF2B5EF4-FFF2-40B4-BE49-F238E27FC236}">
                  <a16:creationId xmlns:a16="http://schemas.microsoft.com/office/drawing/2014/main" id="{139E585F-C0A0-449B-AC61-59DD94CB003F}"/>
                </a:ext>
              </a:extLst>
            </p:cNvPr>
            <p:cNvSpPr/>
            <p:nvPr/>
          </p:nvSpPr>
          <p:spPr bwMode="auto">
            <a:xfrm>
              <a:off x="6705600" y="1100138"/>
              <a:ext cx="103188" cy="2547938"/>
            </a:xfrm>
            <a:custGeom>
              <a:avLst/>
              <a:gdLst>
                <a:gd name="T0" fmla="*/ 65 w 65"/>
                <a:gd name="T1" fmla="*/ 1605 h 1605"/>
                <a:gd name="T2" fmla="*/ 65 w 65"/>
                <a:gd name="T3" fmla="*/ 0 h 1605"/>
                <a:gd name="T4" fmla="*/ 0 w 65"/>
                <a:gd name="T5" fmla="*/ 110 h 1605"/>
                <a:gd name="T6" fmla="*/ 0 w 65"/>
                <a:gd name="T7" fmla="*/ 1567 h 1605"/>
                <a:gd name="T8" fmla="*/ 65 w 65"/>
                <a:gd name="T9" fmla="*/ 1605 h 1605"/>
              </a:gdLst>
              <a:ahLst/>
              <a:cxnLst>
                <a:cxn ang="0">
                  <a:pos x="T0" y="T1"/>
                </a:cxn>
                <a:cxn ang="0">
                  <a:pos x="T2" y="T3"/>
                </a:cxn>
                <a:cxn ang="0">
                  <a:pos x="T4" y="T5"/>
                </a:cxn>
                <a:cxn ang="0">
                  <a:pos x="T6" y="T7"/>
                </a:cxn>
                <a:cxn ang="0">
                  <a:pos x="T8" y="T9"/>
                </a:cxn>
              </a:cxnLst>
              <a:rect l="0" t="0" r="r" b="b"/>
              <a:pathLst>
                <a:path w="65" h="1605">
                  <a:moveTo>
                    <a:pt x="65" y="1605"/>
                  </a:moveTo>
                  <a:lnTo>
                    <a:pt x="65" y="0"/>
                  </a:lnTo>
                  <a:lnTo>
                    <a:pt x="0" y="110"/>
                  </a:lnTo>
                  <a:lnTo>
                    <a:pt x="0" y="1567"/>
                  </a:lnTo>
                  <a:lnTo>
                    <a:pt x="65" y="1605"/>
                  </a:lnTo>
                  <a:close/>
                </a:path>
              </a:pathLst>
            </a:custGeom>
            <a:solidFill>
              <a:srgbClr val="3747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 name="îSľïḍe">
              <a:extLst>
                <a:ext uri="{FF2B5EF4-FFF2-40B4-BE49-F238E27FC236}">
                  <a16:creationId xmlns:a16="http://schemas.microsoft.com/office/drawing/2014/main" id="{216073CF-7F1B-4413-AC67-17ADCB67D4C1}"/>
                </a:ext>
              </a:extLst>
            </p:cNvPr>
            <p:cNvSpPr/>
            <p:nvPr/>
          </p:nvSpPr>
          <p:spPr bwMode="auto">
            <a:xfrm>
              <a:off x="6705600" y="1100138"/>
              <a:ext cx="103188" cy="2547938"/>
            </a:xfrm>
            <a:custGeom>
              <a:avLst/>
              <a:gdLst>
                <a:gd name="T0" fmla="*/ 65 w 65"/>
                <a:gd name="T1" fmla="*/ 1605 h 1605"/>
                <a:gd name="T2" fmla="*/ 65 w 65"/>
                <a:gd name="T3" fmla="*/ 0 h 1605"/>
                <a:gd name="T4" fmla="*/ 0 w 65"/>
                <a:gd name="T5" fmla="*/ 110 h 1605"/>
                <a:gd name="T6" fmla="*/ 0 w 65"/>
                <a:gd name="T7" fmla="*/ 1567 h 1605"/>
                <a:gd name="T8" fmla="*/ 65 w 65"/>
                <a:gd name="T9" fmla="*/ 1605 h 1605"/>
              </a:gdLst>
              <a:ahLst/>
              <a:cxnLst>
                <a:cxn ang="0">
                  <a:pos x="T0" y="T1"/>
                </a:cxn>
                <a:cxn ang="0">
                  <a:pos x="T2" y="T3"/>
                </a:cxn>
                <a:cxn ang="0">
                  <a:pos x="T4" y="T5"/>
                </a:cxn>
                <a:cxn ang="0">
                  <a:pos x="T6" y="T7"/>
                </a:cxn>
                <a:cxn ang="0">
                  <a:pos x="T8" y="T9"/>
                </a:cxn>
              </a:cxnLst>
              <a:rect l="0" t="0" r="r" b="b"/>
              <a:pathLst>
                <a:path w="65" h="1605">
                  <a:moveTo>
                    <a:pt x="65" y="1605"/>
                  </a:moveTo>
                  <a:lnTo>
                    <a:pt x="65" y="0"/>
                  </a:lnTo>
                  <a:lnTo>
                    <a:pt x="0" y="110"/>
                  </a:lnTo>
                  <a:lnTo>
                    <a:pt x="0" y="1567"/>
                  </a:lnTo>
                  <a:lnTo>
                    <a:pt x="65" y="160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1" name="îşļiďe">
              <a:extLst>
                <a:ext uri="{FF2B5EF4-FFF2-40B4-BE49-F238E27FC236}">
                  <a16:creationId xmlns:a16="http://schemas.microsoft.com/office/drawing/2014/main" id="{E9168544-93A0-471C-9F2E-FE472402B0D9}"/>
                </a:ext>
              </a:extLst>
            </p:cNvPr>
            <p:cNvSpPr/>
            <p:nvPr/>
          </p:nvSpPr>
          <p:spPr bwMode="auto">
            <a:xfrm>
              <a:off x="4414838" y="2479675"/>
              <a:ext cx="101600" cy="2546350"/>
            </a:xfrm>
            <a:custGeom>
              <a:avLst/>
              <a:gdLst>
                <a:gd name="T0" fmla="*/ 0 w 64"/>
                <a:gd name="T1" fmla="*/ 0 h 1604"/>
                <a:gd name="T2" fmla="*/ 64 w 64"/>
                <a:gd name="T3" fmla="*/ 36 h 1604"/>
                <a:gd name="T4" fmla="*/ 64 w 64"/>
                <a:gd name="T5" fmla="*/ 1494 h 1604"/>
                <a:gd name="T6" fmla="*/ 0 w 64"/>
                <a:gd name="T7" fmla="*/ 1604 h 1604"/>
                <a:gd name="T8" fmla="*/ 0 w 64"/>
                <a:gd name="T9" fmla="*/ 0 h 1604"/>
              </a:gdLst>
              <a:ahLst/>
              <a:cxnLst>
                <a:cxn ang="0">
                  <a:pos x="T0" y="T1"/>
                </a:cxn>
                <a:cxn ang="0">
                  <a:pos x="T2" y="T3"/>
                </a:cxn>
                <a:cxn ang="0">
                  <a:pos x="T4" y="T5"/>
                </a:cxn>
                <a:cxn ang="0">
                  <a:pos x="T6" y="T7"/>
                </a:cxn>
                <a:cxn ang="0">
                  <a:pos x="T8" y="T9"/>
                </a:cxn>
              </a:cxnLst>
              <a:rect l="0" t="0" r="r" b="b"/>
              <a:pathLst>
                <a:path w="64" h="1604">
                  <a:moveTo>
                    <a:pt x="0" y="0"/>
                  </a:moveTo>
                  <a:lnTo>
                    <a:pt x="64" y="36"/>
                  </a:lnTo>
                  <a:lnTo>
                    <a:pt x="64" y="1494"/>
                  </a:lnTo>
                  <a:lnTo>
                    <a:pt x="0" y="1604"/>
                  </a:lnTo>
                  <a:lnTo>
                    <a:pt x="0" y="0"/>
                  </a:lnTo>
                  <a:close/>
                </a:path>
              </a:pathLst>
            </a:custGeom>
            <a:solidFill>
              <a:srgbClr val="3747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 name="îṥľíḑe">
              <a:extLst>
                <a:ext uri="{FF2B5EF4-FFF2-40B4-BE49-F238E27FC236}">
                  <a16:creationId xmlns:a16="http://schemas.microsoft.com/office/drawing/2014/main" id="{37F00AEA-D6E6-4B32-9538-90300B00C7DF}"/>
                </a:ext>
              </a:extLst>
            </p:cNvPr>
            <p:cNvSpPr/>
            <p:nvPr/>
          </p:nvSpPr>
          <p:spPr bwMode="auto">
            <a:xfrm>
              <a:off x="4414838" y="2479675"/>
              <a:ext cx="101600" cy="2546350"/>
            </a:xfrm>
            <a:custGeom>
              <a:avLst/>
              <a:gdLst>
                <a:gd name="T0" fmla="*/ 0 w 64"/>
                <a:gd name="T1" fmla="*/ 0 h 1604"/>
                <a:gd name="T2" fmla="*/ 64 w 64"/>
                <a:gd name="T3" fmla="*/ 36 h 1604"/>
                <a:gd name="T4" fmla="*/ 64 w 64"/>
                <a:gd name="T5" fmla="*/ 1494 h 1604"/>
                <a:gd name="T6" fmla="*/ 0 w 64"/>
                <a:gd name="T7" fmla="*/ 1604 h 1604"/>
                <a:gd name="T8" fmla="*/ 0 w 64"/>
                <a:gd name="T9" fmla="*/ 0 h 1604"/>
              </a:gdLst>
              <a:ahLst/>
              <a:cxnLst>
                <a:cxn ang="0">
                  <a:pos x="T0" y="T1"/>
                </a:cxn>
                <a:cxn ang="0">
                  <a:pos x="T2" y="T3"/>
                </a:cxn>
                <a:cxn ang="0">
                  <a:pos x="T4" y="T5"/>
                </a:cxn>
                <a:cxn ang="0">
                  <a:pos x="T6" y="T7"/>
                </a:cxn>
                <a:cxn ang="0">
                  <a:pos x="T8" y="T9"/>
                </a:cxn>
              </a:cxnLst>
              <a:rect l="0" t="0" r="r" b="b"/>
              <a:pathLst>
                <a:path w="64" h="1604">
                  <a:moveTo>
                    <a:pt x="0" y="0"/>
                  </a:moveTo>
                  <a:lnTo>
                    <a:pt x="64" y="36"/>
                  </a:lnTo>
                  <a:lnTo>
                    <a:pt x="64" y="1494"/>
                  </a:lnTo>
                  <a:lnTo>
                    <a:pt x="0" y="160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 name="íSľîďè">
              <a:extLst>
                <a:ext uri="{FF2B5EF4-FFF2-40B4-BE49-F238E27FC236}">
                  <a16:creationId xmlns:a16="http://schemas.microsoft.com/office/drawing/2014/main" id="{5FA33709-6811-4045-B893-158FDF598531}"/>
                </a:ext>
              </a:extLst>
            </p:cNvPr>
            <p:cNvSpPr/>
            <p:nvPr/>
          </p:nvSpPr>
          <p:spPr bwMode="auto">
            <a:xfrm>
              <a:off x="4414838" y="3587750"/>
              <a:ext cx="2393950" cy="1438275"/>
            </a:xfrm>
            <a:custGeom>
              <a:avLst/>
              <a:gdLst>
                <a:gd name="T0" fmla="*/ 64 w 1508"/>
                <a:gd name="T1" fmla="*/ 796 h 906"/>
                <a:gd name="T2" fmla="*/ 1443 w 1508"/>
                <a:gd name="T3" fmla="*/ 0 h 906"/>
                <a:gd name="T4" fmla="*/ 1508 w 1508"/>
                <a:gd name="T5" fmla="*/ 38 h 906"/>
                <a:gd name="T6" fmla="*/ 0 w 1508"/>
                <a:gd name="T7" fmla="*/ 906 h 906"/>
                <a:gd name="T8" fmla="*/ 64 w 1508"/>
                <a:gd name="T9" fmla="*/ 796 h 906"/>
              </a:gdLst>
              <a:ahLst/>
              <a:cxnLst>
                <a:cxn ang="0">
                  <a:pos x="T0" y="T1"/>
                </a:cxn>
                <a:cxn ang="0">
                  <a:pos x="T2" y="T3"/>
                </a:cxn>
                <a:cxn ang="0">
                  <a:pos x="T4" y="T5"/>
                </a:cxn>
                <a:cxn ang="0">
                  <a:pos x="T6" y="T7"/>
                </a:cxn>
                <a:cxn ang="0">
                  <a:pos x="T8" y="T9"/>
                </a:cxn>
              </a:cxnLst>
              <a:rect l="0" t="0" r="r" b="b"/>
              <a:pathLst>
                <a:path w="1508" h="906">
                  <a:moveTo>
                    <a:pt x="64" y="796"/>
                  </a:moveTo>
                  <a:lnTo>
                    <a:pt x="1443" y="0"/>
                  </a:lnTo>
                  <a:lnTo>
                    <a:pt x="1508" y="38"/>
                  </a:lnTo>
                  <a:lnTo>
                    <a:pt x="0" y="906"/>
                  </a:lnTo>
                  <a:lnTo>
                    <a:pt x="64" y="796"/>
                  </a:lnTo>
                  <a:close/>
                </a:path>
              </a:pathLst>
            </a:custGeom>
            <a:solidFill>
              <a:srgbClr val="3747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4" name="íṩľîďê">
              <a:extLst>
                <a:ext uri="{FF2B5EF4-FFF2-40B4-BE49-F238E27FC236}">
                  <a16:creationId xmlns:a16="http://schemas.microsoft.com/office/drawing/2014/main" id="{07391214-83E7-405B-8DE6-553A0C2FACF7}"/>
                </a:ext>
              </a:extLst>
            </p:cNvPr>
            <p:cNvSpPr/>
            <p:nvPr/>
          </p:nvSpPr>
          <p:spPr bwMode="auto">
            <a:xfrm>
              <a:off x="4414838" y="3587750"/>
              <a:ext cx="2393950" cy="1438275"/>
            </a:xfrm>
            <a:custGeom>
              <a:avLst/>
              <a:gdLst>
                <a:gd name="T0" fmla="*/ 64 w 1508"/>
                <a:gd name="T1" fmla="*/ 796 h 906"/>
                <a:gd name="T2" fmla="*/ 1443 w 1508"/>
                <a:gd name="T3" fmla="*/ 0 h 906"/>
                <a:gd name="T4" fmla="*/ 1508 w 1508"/>
                <a:gd name="T5" fmla="*/ 38 h 906"/>
                <a:gd name="T6" fmla="*/ 0 w 1508"/>
                <a:gd name="T7" fmla="*/ 906 h 906"/>
                <a:gd name="T8" fmla="*/ 64 w 1508"/>
                <a:gd name="T9" fmla="*/ 796 h 906"/>
              </a:gdLst>
              <a:ahLst/>
              <a:cxnLst>
                <a:cxn ang="0">
                  <a:pos x="T0" y="T1"/>
                </a:cxn>
                <a:cxn ang="0">
                  <a:pos x="T2" y="T3"/>
                </a:cxn>
                <a:cxn ang="0">
                  <a:pos x="T4" y="T5"/>
                </a:cxn>
                <a:cxn ang="0">
                  <a:pos x="T6" y="T7"/>
                </a:cxn>
                <a:cxn ang="0">
                  <a:pos x="T8" y="T9"/>
                </a:cxn>
              </a:cxnLst>
              <a:rect l="0" t="0" r="r" b="b"/>
              <a:pathLst>
                <a:path w="1508" h="906">
                  <a:moveTo>
                    <a:pt x="64" y="796"/>
                  </a:moveTo>
                  <a:lnTo>
                    <a:pt x="1443" y="0"/>
                  </a:lnTo>
                  <a:lnTo>
                    <a:pt x="1508" y="38"/>
                  </a:lnTo>
                  <a:lnTo>
                    <a:pt x="0" y="906"/>
                  </a:lnTo>
                  <a:lnTo>
                    <a:pt x="64" y="7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5" name="íṡľiďè">
              <a:extLst>
                <a:ext uri="{FF2B5EF4-FFF2-40B4-BE49-F238E27FC236}">
                  <a16:creationId xmlns:a16="http://schemas.microsoft.com/office/drawing/2014/main" id="{20BAA87F-4C63-4FBE-B615-0E685EBC2689}"/>
                </a:ext>
              </a:extLst>
            </p:cNvPr>
            <p:cNvSpPr/>
            <p:nvPr/>
          </p:nvSpPr>
          <p:spPr bwMode="auto">
            <a:xfrm>
              <a:off x="4414838" y="1100138"/>
              <a:ext cx="2393950" cy="1436688"/>
            </a:xfrm>
            <a:custGeom>
              <a:avLst/>
              <a:gdLst>
                <a:gd name="T0" fmla="*/ 1508 w 1508"/>
                <a:gd name="T1" fmla="*/ 0 h 905"/>
                <a:gd name="T2" fmla="*/ 0 w 1508"/>
                <a:gd name="T3" fmla="*/ 869 h 905"/>
                <a:gd name="T4" fmla="*/ 64 w 1508"/>
                <a:gd name="T5" fmla="*/ 905 h 905"/>
                <a:gd name="T6" fmla="*/ 1422 w 1508"/>
                <a:gd name="T7" fmla="*/ 123 h 905"/>
                <a:gd name="T8" fmla="*/ 1422 w 1508"/>
                <a:gd name="T9" fmla="*/ 123 h 905"/>
                <a:gd name="T10" fmla="*/ 1443 w 1508"/>
                <a:gd name="T11" fmla="*/ 110 h 905"/>
                <a:gd name="T12" fmla="*/ 1508 w 1508"/>
                <a:gd name="T13" fmla="*/ 0 h 905"/>
              </a:gdLst>
              <a:ahLst/>
              <a:cxnLst>
                <a:cxn ang="0">
                  <a:pos x="T0" y="T1"/>
                </a:cxn>
                <a:cxn ang="0">
                  <a:pos x="T2" y="T3"/>
                </a:cxn>
                <a:cxn ang="0">
                  <a:pos x="T4" y="T5"/>
                </a:cxn>
                <a:cxn ang="0">
                  <a:pos x="T6" y="T7"/>
                </a:cxn>
                <a:cxn ang="0">
                  <a:pos x="T8" y="T9"/>
                </a:cxn>
                <a:cxn ang="0">
                  <a:pos x="T10" y="T11"/>
                </a:cxn>
                <a:cxn ang="0">
                  <a:pos x="T12" y="T13"/>
                </a:cxn>
              </a:cxnLst>
              <a:rect l="0" t="0" r="r" b="b"/>
              <a:pathLst>
                <a:path w="1508" h="905">
                  <a:moveTo>
                    <a:pt x="1508" y="0"/>
                  </a:moveTo>
                  <a:lnTo>
                    <a:pt x="0" y="869"/>
                  </a:lnTo>
                  <a:lnTo>
                    <a:pt x="64" y="905"/>
                  </a:lnTo>
                  <a:lnTo>
                    <a:pt x="1422" y="123"/>
                  </a:lnTo>
                  <a:lnTo>
                    <a:pt x="1422" y="123"/>
                  </a:lnTo>
                  <a:lnTo>
                    <a:pt x="1443" y="110"/>
                  </a:lnTo>
                  <a:lnTo>
                    <a:pt x="1508" y="0"/>
                  </a:lnTo>
                  <a:close/>
                </a:path>
              </a:pathLst>
            </a:custGeom>
            <a:solidFill>
              <a:srgbClr val="3E51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6" name="iSľîḓé">
              <a:extLst>
                <a:ext uri="{FF2B5EF4-FFF2-40B4-BE49-F238E27FC236}">
                  <a16:creationId xmlns:a16="http://schemas.microsoft.com/office/drawing/2014/main" id="{D7B47714-3832-440D-A5C4-AE7A9076789B}"/>
                </a:ext>
              </a:extLst>
            </p:cNvPr>
            <p:cNvSpPr/>
            <p:nvPr/>
          </p:nvSpPr>
          <p:spPr bwMode="auto">
            <a:xfrm>
              <a:off x="4414838" y="1100138"/>
              <a:ext cx="2393950" cy="1436688"/>
            </a:xfrm>
            <a:custGeom>
              <a:avLst/>
              <a:gdLst>
                <a:gd name="T0" fmla="*/ 1508 w 1508"/>
                <a:gd name="T1" fmla="*/ 0 h 905"/>
                <a:gd name="T2" fmla="*/ 0 w 1508"/>
                <a:gd name="T3" fmla="*/ 869 h 905"/>
                <a:gd name="T4" fmla="*/ 64 w 1508"/>
                <a:gd name="T5" fmla="*/ 905 h 905"/>
                <a:gd name="T6" fmla="*/ 1422 w 1508"/>
                <a:gd name="T7" fmla="*/ 123 h 905"/>
                <a:gd name="T8" fmla="*/ 1422 w 1508"/>
                <a:gd name="T9" fmla="*/ 123 h 905"/>
                <a:gd name="T10" fmla="*/ 1443 w 1508"/>
                <a:gd name="T11" fmla="*/ 110 h 905"/>
                <a:gd name="T12" fmla="*/ 1508 w 1508"/>
                <a:gd name="T13" fmla="*/ 0 h 905"/>
              </a:gdLst>
              <a:ahLst/>
              <a:cxnLst>
                <a:cxn ang="0">
                  <a:pos x="T0" y="T1"/>
                </a:cxn>
                <a:cxn ang="0">
                  <a:pos x="T2" y="T3"/>
                </a:cxn>
                <a:cxn ang="0">
                  <a:pos x="T4" y="T5"/>
                </a:cxn>
                <a:cxn ang="0">
                  <a:pos x="T6" y="T7"/>
                </a:cxn>
                <a:cxn ang="0">
                  <a:pos x="T8" y="T9"/>
                </a:cxn>
                <a:cxn ang="0">
                  <a:pos x="T10" y="T11"/>
                </a:cxn>
                <a:cxn ang="0">
                  <a:pos x="T12" y="T13"/>
                </a:cxn>
              </a:cxnLst>
              <a:rect l="0" t="0" r="r" b="b"/>
              <a:pathLst>
                <a:path w="1508" h="905">
                  <a:moveTo>
                    <a:pt x="1508" y="0"/>
                  </a:moveTo>
                  <a:lnTo>
                    <a:pt x="0" y="869"/>
                  </a:lnTo>
                  <a:lnTo>
                    <a:pt x="64" y="905"/>
                  </a:lnTo>
                  <a:lnTo>
                    <a:pt x="1422" y="123"/>
                  </a:lnTo>
                  <a:lnTo>
                    <a:pt x="1422" y="123"/>
                  </a:lnTo>
                  <a:lnTo>
                    <a:pt x="1443" y="110"/>
                  </a:lnTo>
                  <a:lnTo>
                    <a:pt x="15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7" name="îs1íḍé">
              <a:extLst>
                <a:ext uri="{FF2B5EF4-FFF2-40B4-BE49-F238E27FC236}">
                  <a16:creationId xmlns:a16="http://schemas.microsoft.com/office/drawing/2014/main" id="{709B16D1-057A-45F7-8650-D5D262012E8F}"/>
                </a:ext>
              </a:extLst>
            </p:cNvPr>
            <p:cNvSpPr/>
            <p:nvPr/>
          </p:nvSpPr>
          <p:spPr bwMode="auto">
            <a:xfrm>
              <a:off x="4414838" y="3587750"/>
              <a:ext cx="2393950" cy="1438275"/>
            </a:xfrm>
            <a:custGeom>
              <a:avLst/>
              <a:gdLst>
                <a:gd name="T0" fmla="*/ 1443 w 1508"/>
                <a:gd name="T1" fmla="*/ 0 h 906"/>
                <a:gd name="T2" fmla="*/ 1443 w 1508"/>
                <a:gd name="T3" fmla="*/ 0 h 906"/>
                <a:gd name="T4" fmla="*/ 64 w 1508"/>
                <a:gd name="T5" fmla="*/ 796 h 906"/>
                <a:gd name="T6" fmla="*/ 0 w 1508"/>
                <a:gd name="T7" fmla="*/ 906 h 906"/>
                <a:gd name="T8" fmla="*/ 1508 w 1508"/>
                <a:gd name="T9" fmla="*/ 38 h 906"/>
                <a:gd name="T10" fmla="*/ 1443 w 1508"/>
                <a:gd name="T11" fmla="*/ 0 h 906"/>
              </a:gdLst>
              <a:ahLst/>
              <a:cxnLst>
                <a:cxn ang="0">
                  <a:pos x="T0" y="T1"/>
                </a:cxn>
                <a:cxn ang="0">
                  <a:pos x="T2" y="T3"/>
                </a:cxn>
                <a:cxn ang="0">
                  <a:pos x="T4" y="T5"/>
                </a:cxn>
                <a:cxn ang="0">
                  <a:pos x="T6" y="T7"/>
                </a:cxn>
                <a:cxn ang="0">
                  <a:pos x="T8" y="T9"/>
                </a:cxn>
                <a:cxn ang="0">
                  <a:pos x="T10" y="T11"/>
                </a:cxn>
              </a:cxnLst>
              <a:rect l="0" t="0" r="r" b="b"/>
              <a:pathLst>
                <a:path w="1508" h="906">
                  <a:moveTo>
                    <a:pt x="1443" y="0"/>
                  </a:moveTo>
                  <a:lnTo>
                    <a:pt x="1443" y="0"/>
                  </a:lnTo>
                  <a:lnTo>
                    <a:pt x="64" y="796"/>
                  </a:lnTo>
                  <a:lnTo>
                    <a:pt x="0" y="906"/>
                  </a:lnTo>
                  <a:lnTo>
                    <a:pt x="1508" y="38"/>
                  </a:lnTo>
                  <a:lnTo>
                    <a:pt x="1443" y="0"/>
                  </a:lnTo>
                  <a:close/>
                </a:path>
              </a:pathLst>
            </a:custGeom>
            <a:solidFill>
              <a:srgbClr val="3E51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8" name="iṣḷïḍè">
              <a:extLst>
                <a:ext uri="{FF2B5EF4-FFF2-40B4-BE49-F238E27FC236}">
                  <a16:creationId xmlns:a16="http://schemas.microsoft.com/office/drawing/2014/main" id="{CAE69DB0-E063-4F88-A541-7E8D3F47EC9B}"/>
                </a:ext>
              </a:extLst>
            </p:cNvPr>
            <p:cNvSpPr/>
            <p:nvPr/>
          </p:nvSpPr>
          <p:spPr bwMode="auto">
            <a:xfrm>
              <a:off x="4414838" y="3587750"/>
              <a:ext cx="2393950" cy="1438275"/>
            </a:xfrm>
            <a:custGeom>
              <a:avLst/>
              <a:gdLst>
                <a:gd name="T0" fmla="*/ 1443 w 1508"/>
                <a:gd name="T1" fmla="*/ 0 h 906"/>
                <a:gd name="T2" fmla="*/ 1443 w 1508"/>
                <a:gd name="T3" fmla="*/ 0 h 906"/>
                <a:gd name="T4" fmla="*/ 64 w 1508"/>
                <a:gd name="T5" fmla="*/ 796 h 906"/>
                <a:gd name="T6" fmla="*/ 0 w 1508"/>
                <a:gd name="T7" fmla="*/ 906 h 906"/>
                <a:gd name="T8" fmla="*/ 1508 w 1508"/>
                <a:gd name="T9" fmla="*/ 38 h 906"/>
                <a:gd name="T10" fmla="*/ 1443 w 1508"/>
                <a:gd name="T11" fmla="*/ 0 h 906"/>
              </a:gdLst>
              <a:ahLst/>
              <a:cxnLst>
                <a:cxn ang="0">
                  <a:pos x="T0" y="T1"/>
                </a:cxn>
                <a:cxn ang="0">
                  <a:pos x="T2" y="T3"/>
                </a:cxn>
                <a:cxn ang="0">
                  <a:pos x="T4" y="T5"/>
                </a:cxn>
                <a:cxn ang="0">
                  <a:pos x="T6" y="T7"/>
                </a:cxn>
                <a:cxn ang="0">
                  <a:pos x="T8" y="T9"/>
                </a:cxn>
                <a:cxn ang="0">
                  <a:pos x="T10" y="T11"/>
                </a:cxn>
              </a:cxnLst>
              <a:rect l="0" t="0" r="r" b="b"/>
              <a:pathLst>
                <a:path w="1508" h="906">
                  <a:moveTo>
                    <a:pt x="1443" y="0"/>
                  </a:moveTo>
                  <a:lnTo>
                    <a:pt x="1443" y="0"/>
                  </a:lnTo>
                  <a:lnTo>
                    <a:pt x="64" y="796"/>
                  </a:lnTo>
                  <a:lnTo>
                    <a:pt x="0" y="906"/>
                  </a:lnTo>
                  <a:lnTo>
                    <a:pt x="1508" y="38"/>
                  </a:lnTo>
                  <a:lnTo>
                    <a:pt x="14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9" name="îs1ïḑê">
              <a:extLst>
                <a:ext uri="{FF2B5EF4-FFF2-40B4-BE49-F238E27FC236}">
                  <a16:creationId xmlns:a16="http://schemas.microsoft.com/office/drawing/2014/main" id="{EB5B8DF0-A641-4EE3-AE86-90F287B9051D}"/>
                </a:ext>
              </a:extLst>
            </p:cNvPr>
            <p:cNvSpPr/>
            <p:nvPr/>
          </p:nvSpPr>
          <p:spPr bwMode="auto">
            <a:xfrm>
              <a:off x="4349750" y="1063625"/>
              <a:ext cx="2459038" cy="1416050"/>
            </a:xfrm>
            <a:custGeom>
              <a:avLst/>
              <a:gdLst>
                <a:gd name="T0" fmla="*/ 1549 w 1549"/>
                <a:gd name="T1" fmla="*/ 23 h 892"/>
                <a:gd name="T2" fmla="*/ 1506 w 1549"/>
                <a:gd name="T3" fmla="*/ 0 h 892"/>
                <a:gd name="T4" fmla="*/ 0 w 1549"/>
                <a:gd name="T5" fmla="*/ 867 h 892"/>
                <a:gd name="T6" fmla="*/ 41 w 1549"/>
                <a:gd name="T7" fmla="*/ 892 h 892"/>
                <a:gd name="T8" fmla="*/ 1549 w 1549"/>
                <a:gd name="T9" fmla="*/ 23 h 892"/>
              </a:gdLst>
              <a:ahLst/>
              <a:cxnLst>
                <a:cxn ang="0">
                  <a:pos x="T0" y="T1"/>
                </a:cxn>
                <a:cxn ang="0">
                  <a:pos x="T2" y="T3"/>
                </a:cxn>
                <a:cxn ang="0">
                  <a:pos x="T4" y="T5"/>
                </a:cxn>
                <a:cxn ang="0">
                  <a:pos x="T6" y="T7"/>
                </a:cxn>
                <a:cxn ang="0">
                  <a:pos x="T8" y="T9"/>
                </a:cxn>
              </a:cxnLst>
              <a:rect l="0" t="0" r="r" b="b"/>
              <a:pathLst>
                <a:path w="1549" h="892">
                  <a:moveTo>
                    <a:pt x="1549" y="23"/>
                  </a:moveTo>
                  <a:lnTo>
                    <a:pt x="1506" y="0"/>
                  </a:lnTo>
                  <a:lnTo>
                    <a:pt x="0" y="867"/>
                  </a:lnTo>
                  <a:lnTo>
                    <a:pt x="41" y="892"/>
                  </a:lnTo>
                  <a:lnTo>
                    <a:pt x="1549" y="23"/>
                  </a:ln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0" name="îşḻîďé">
              <a:extLst>
                <a:ext uri="{FF2B5EF4-FFF2-40B4-BE49-F238E27FC236}">
                  <a16:creationId xmlns:a16="http://schemas.microsoft.com/office/drawing/2014/main" id="{21C267C4-F21A-4D0A-848E-F9B5D47BCD6A}"/>
                </a:ext>
              </a:extLst>
            </p:cNvPr>
            <p:cNvSpPr/>
            <p:nvPr/>
          </p:nvSpPr>
          <p:spPr bwMode="auto">
            <a:xfrm>
              <a:off x="4349750" y="2439988"/>
              <a:ext cx="65088" cy="2586038"/>
            </a:xfrm>
            <a:custGeom>
              <a:avLst/>
              <a:gdLst>
                <a:gd name="T0" fmla="*/ 0 w 41"/>
                <a:gd name="T1" fmla="*/ 0 h 1629"/>
                <a:gd name="T2" fmla="*/ 41 w 41"/>
                <a:gd name="T3" fmla="*/ 25 h 1629"/>
                <a:gd name="T4" fmla="*/ 41 w 41"/>
                <a:gd name="T5" fmla="*/ 1629 h 1629"/>
                <a:gd name="T6" fmla="*/ 0 w 41"/>
                <a:gd name="T7" fmla="*/ 1604 h 1629"/>
                <a:gd name="T8" fmla="*/ 0 w 41"/>
                <a:gd name="T9" fmla="*/ 0 h 1629"/>
              </a:gdLst>
              <a:ahLst/>
              <a:cxnLst>
                <a:cxn ang="0">
                  <a:pos x="T0" y="T1"/>
                </a:cxn>
                <a:cxn ang="0">
                  <a:pos x="T2" y="T3"/>
                </a:cxn>
                <a:cxn ang="0">
                  <a:pos x="T4" y="T5"/>
                </a:cxn>
                <a:cxn ang="0">
                  <a:pos x="T6" y="T7"/>
                </a:cxn>
                <a:cxn ang="0">
                  <a:pos x="T8" y="T9"/>
                </a:cxn>
              </a:cxnLst>
              <a:rect l="0" t="0" r="r" b="b"/>
              <a:pathLst>
                <a:path w="41" h="1629">
                  <a:moveTo>
                    <a:pt x="0" y="0"/>
                  </a:moveTo>
                  <a:lnTo>
                    <a:pt x="41" y="25"/>
                  </a:lnTo>
                  <a:lnTo>
                    <a:pt x="41" y="1629"/>
                  </a:lnTo>
                  <a:lnTo>
                    <a:pt x="0" y="1604"/>
                  </a:ln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1" name="îṥḷiḋé">
              <a:extLst>
                <a:ext uri="{FF2B5EF4-FFF2-40B4-BE49-F238E27FC236}">
                  <a16:creationId xmlns:a16="http://schemas.microsoft.com/office/drawing/2014/main" id="{79973FE4-8C6C-41D8-B168-546DA09132E4}"/>
                </a:ext>
              </a:extLst>
            </p:cNvPr>
            <p:cNvSpPr/>
            <p:nvPr/>
          </p:nvSpPr>
          <p:spPr bwMode="auto">
            <a:xfrm>
              <a:off x="4516438" y="1274763"/>
              <a:ext cx="2189163" cy="3576638"/>
            </a:xfrm>
            <a:custGeom>
              <a:avLst/>
              <a:gdLst>
                <a:gd name="T0" fmla="*/ 1379 w 1379"/>
                <a:gd name="T1" fmla="*/ 0 h 2253"/>
                <a:gd name="T2" fmla="*/ 1358 w 1379"/>
                <a:gd name="T3" fmla="*/ 13 h 2253"/>
                <a:gd name="T4" fmla="*/ 1358 w 1379"/>
                <a:gd name="T5" fmla="*/ 1446 h 2253"/>
                <a:gd name="T6" fmla="*/ 0 w 1379"/>
                <a:gd name="T7" fmla="*/ 2228 h 2253"/>
                <a:gd name="T8" fmla="*/ 0 w 1379"/>
                <a:gd name="T9" fmla="*/ 2253 h 2253"/>
                <a:gd name="T10" fmla="*/ 1379 w 1379"/>
                <a:gd name="T11" fmla="*/ 1457 h 2253"/>
                <a:gd name="T12" fmla="*/ 1379 w 1379"/>
                <a:gd name="T13" fmla="*/ 0 h 2253"/>
              </a:gdLst>
              <a:ahLst/>
              <a:cxnLst>
                <a:cxn ang="0">
                  <a:pos x="T0" y="T1"/>
                </a:cxn>
                <a:cxn ang="0">
                  <a:pos x="T2" y="T3"/>
                </a:cxn>
                <a:cxn ang="0">
                  <a:pos x="T4" y="T5"/>
                </a:cxn>
                <a:cxn ang="0">
                  <a:pos x="T6" y="T7"/>
                </a:cxn>
                <a:cxn ang="0">
                  <a:pos x="T8" y="T9"/>
                </a:cxn>
                <a:cxn ang="0">
                  <a:pos x="T10" y="T11"/>
                </a:cxn>
                <a:cxn ang="0">
                  <a:pos x="T12" y="T13"/>
                </a:cxn>
              </a:cxnLst>
              <a:rect l="0" t="0" r="r" b="b"/>
              <a:pathLst>
                <a:path w="1379" h="2253">
                  <a:moveTo>
                    <a:pt x="1379" y="0"/>
                  </a:moveTo>
                  <a:lnTo>
                    <a:pt x="1358" y="13"/>
                  </a:lnTo>
                  <a:lnTo>
                    <a:pt x="1358" y="1446"/>
                  </a:lnTo>
                  <a:lnTo>
                    <a:pt x="0" y="2228"/>
                  </a:lnTo>
                  <a:lnTo>
                    <a:pt x="0" y="2253"/>
                  </a:lnTo>
                  <a:lnTo>
                    <a:pt x="1379" y="1457"/>
                  </a:lnTo>
                  <a:lnTo>
                    <a:pt x="1379" y="0"/>
                  </a:lnTo>
                  <a:close/>
                </a:path>
              </a:pathLst>
            </a:custGeom>
            <a:solidFill>
              <a:srgbClr val="23C7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2" name="ïŝlïdé">
              <a:extLst>
                <a:ext uri="{FF2B5EF4-FFF2-40B4-BE49-F238E27FC236}">
                  <a16:creationId xmlns:a16="http://schemas.microsoft.com/office/drawing/2014/main" id="{0D776296-166F-4C04-B64B-13219156BA4F}"/>
                </a:ext>
              </a:extLst>
            </p:cNvPr>
            <p:cNvSpPr/>
            <p:nvPr/>
          </p:nvSpPr>
          <p:spPr bwMode="auto">
            <a:xfrm>
              <a:off x="4516438" y="1274763"/>
              <a:ext cx="2189163" cy="3576638"/>
            </a:xfrm>
            <a:custGeom>
              <a:avLst/>
              <a:gdLst>
                <a:gd name="T0" fmla="*/ 1379 w 1379"/>
                <a:gd name="T1" fmla="*/ 0 h 2253"/>
                <a:gd name="T2" fmla="*/ 1358 w 1379"/>
                <a:gd name="T3" fmla="*/ 13 h 2253"/>
                <a:gd name="T4" fmla="*/ 1358 w 1379"/>
                <a:gd name="T5" fmla="*/ 1446 h 2253"/>
                <a:gd name="T6" fmla="*/ 0 w 1379"/>
                <a:gd name="T7" fmla="*/ 2228 h 2253"/>
                <a:gd name="T8" fmla="*/ 0 w 1379"/>
                <a:gd name="T9" fmla="*/ 2253 h 2253"/>
                <a:gd name="T10" fmla="*/ 1379 w 1379"/>
                <a:gd name="T11" fmla="*/ 1457 h 2253"/>
                <a:gd name="T12" fmla="*/ 1379 w 1379"/>
                <a:gd name="T13" fmla="*/ 0 h 2253"/>
              </a:gdLst>
              <a:ahLst/>
              <a:cxnLst>
                <a:cxn ang="0">
                  <a:pos x="T0" y="T1"/>
                </a:cxn>
                <a:cxn ang="0">
                  <a:pos x="T2" y="T3"/>
                </a:cxn>
                <a:cxn ang="0">
                  <a:pos x="T4" y="T5"/>
                </a:cxn>
                <a:cxn ang="0">
                  <a:pos x="T6" y="T7"/>
                </a:cxn>
                <a:cxn ang="0">
                  <a:pos x="T8" y="T9"/>
                </a:cxn>
                <a:cxn ang="0">
                  <a:pos x="T10" y="T11"/>
                </a:cxn>
                <a:cxn ang="0">
                  <a:pos x="T12" y="T13"/>
                </a:cxn>
              </a:cxnLst>
              <a:rect l="0" t="0" r="r" b="b"/>
              <a:pathLst>
                <a:path w="1379" h="2253">
                  <a:moveTo>
                    <a:pt x="1379" y="0"/>
                  </a:moveTo>
                  <a:lnTo>
                    <a:pt x="1358" y="13"/>
                  </a:lnTo>
                  <a:lnTo>
                    <a:pt x="1358" y="1446"/>
                  </a:lnTo>
                  <a:lnTo>
                    <a:pt x="0" y="2228"/>
                  </a:lnTo>
                  <a:lnTo>
                    <a:pt x="0" y="2253"/>
                  </a:lnTo>
                  <a:lnTo>
                    <a:pt x="1379" y="1457"/>
                  </a:lnTo>
                  <a:lnTo>
                    <a:pt x="13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3" name="íS1ïḑè">
              <a:extLst>
                <a:ext uri="{FF2B5EF4-FFF2-40B4-BE49-F238E27FC236}">
                  <a16:creationId xmlns:a16="http://schemas.microsoft.com/office/drawing/2014/main" id="{777BF003-CAE2-4A97-B8EB-0BA07C83F91A}"/>
                </a:ext>
              </a:extLst>
            </p:cNvPr>
            <p:cNvSpPr/>
            <p:nvPr/>
          </p:nvSpPr>
          <p:spPr bwMode="auto">
            <a:xfrm>
              <a:off x="4516438" y="4811713"/>
              <a:ext cx="0" cy="39688"/>
            </a:xfrm>
            <a:custGeom>
              <a:avLst/>
              <a:gdLst>
                <a:gd name="T0" fmla="*/ 0 h 25"/>
                <a:gd name="T1" fmla="*/ 0 h 25"/>
                <a:gd name="T2" fmla="*/ 25 h 25"/>
                <a:gd name="T3" fmla="*/ 0 h 25"/>
              </a:gdLst>
              <a:ahLst/>
              <a:cxnLst>
                <a:cxn ang="0">
                  <a:pos x="0" y="T0"/>
                </a:cxn>
                <a:cxn ang="0">
                  <a:pos x="0" y="T1"/>
                </a:cxn>
                <a:cxn ang="0">
                  <a:pos x="0" y="T2"/>
                </a:cxn>
                <a:cxn ang="0">
                  <a:pos x="0" y="T3"/>
                </a:cxn>
              </a:cxnLst>
              <a:rect l="0" t="0" r="r" b="b"/>
              <a:pathLst>
                <a:path h="25">
                  <a:moveTo>
                    <a:pt x="0" y="0"/>
                  </a:moveTo>
                  <a:lnTo>
                    <a:pt x="0" y="0"/>
                  </a:lnTo>
                  <a:lnTo>
                    <a:pt x="0" y="25"/>
                  </a:lnTo>
                  <a:lnTo>
                    <a:pt x="0" y="0"/>
                  </a:lnTo>
                  <a:close/>
                </a:path>
              </a:pathLst>
            </a:custGeom>
            <a:solidFill>
              <a:srgbClr val="3140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4" name="iṥḻïḍé">
              <a:extLst>
                <a:ext uri="{FF2B5EF4-FFF2-40B4-BE49-F238E27FC236}">
                  <a16:creationId xmlns:a16="http://schemas.microsoft.com/office/drawing/2014/main" id="{2241EC5B-7FB1-4715-8E7A-ADEBBF67292B}"/>
                </a:ext>
              </a:extLst>
            </p:cNvPr>
            <p:cNvSpPr/>
            <p:nvPr/>
          </p:nvSpPr>
          <p:spPr bwMode="auto">
            <a:xfrm>
              <a:off x="4516438" y="4811713"/>
              <a:ext cx="0" cy="39688"/>
            </a:xfrm>
            <a:custGeom>
              <a:avLst/>
              <a:gdLst>
                <a:gd name="T0" fmla="*/ 0 h 25"/>
                <a:gd name="T1" fmla="*/ 0 h 25"/>
                <a:gd name="T2" fmla="*/ 25 h 25"/>
                <a:gd name="T3" fmla="*/ 0 h 25"/>
              </a:gdLst>
              <a:ahLst/>
              <a:cxnLst>
                <a:cxn ang="0">
                  <a:pos x="0" y="T0"/>
                </a:cxn>
                <a:cxn ang="0">
                  <a:pos x="0" y="T1"/>
                </a:cxn>
                <a:cxn ang="0">
                  <a:pos x="0" y="T2"/>
                </a:cxn>
                <a:cxn ang="0">
                  <a:pos x="0" y="T3"/>
                </a:cxn>
              </a:cxnLst>
              <a:rect l="0" t="0" r="r" b="b"/>
              <a:pathLst>
                <a:path h="25">
                  <a:moveTo>
                    <a:pt x="0" y="0"/>
                  </a:moveTo>
                  <a:lnTo>
                    <a:pt x="0" y="0"/>
                  </a:lnTo>
                  <a:lnTo>
                    <a:pt x="0" y="2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5" name="isľídé">
              <a:extLst>
                <a:ext uri="{FF2B5EF4-FFF2-40B4-BE49-F238E27FC236}">
                  <a16:creationId xmlns:a16="http://schemas.microsoft.com/office/drawing/2014/main" id="{2955938B-A197-4A17-9F65-077B3E995A97}"/>
                </a:ext>
              </a:extLst>
            </p:cNvPr>
            <p:cNvSpPr/>
            <p:nvPr/>
          </p:nvSpPr>
          <p:spPr bwMode="auto">
            <a:xfrm>
              <a:off x="6015038" y="2560638"/>
              <a:ext cx="573088" cy="998538"/>
            </a:xfrm>
            <a:custGeom>
              <a:avLst/>
              <a:gdLst>
                <a:gd name="T0" fmla="*/ 219 w 219"/>
                <a:gd name="T1" fmla="*/ 20 h 382"/>
                <a:gd name="T2" fmla="*/ 219 w 219"/>
                <a:gd name="T3" fmla="*/ 8 h 382"/>
                <a:gd name="T4" fmla="*/ 205 w 219"/>
                <a:gd name="T5" fmla="*/ 0 h 382"/>
                <a:gd name="T6" fmla="*/ 205 w 219"/>
                <a:gd name="T7" fmla="*/ 0 h 382"/>
                <a:gd name="T8" fmla="*/ 205 w 219"/>
                <a:gd name="T9" fmla="*/ 0 h 382"/>
                <a:gd name="T10" fmla="*/ 201 w 219"/>
                <a:gd name="T11" fmla="*/ 1 h 382"/>
                <a:gd name="T12" fmla="*/ 7 w 219"/>
                <a:gd name="T13" fmla="*/ 113 h 382"/>
                <a:gd name="T14" fmla="*/ 0 w 219"/>
                <a:gd name="T15" fmla="*/ 123 h 382"/>
                <a:gd name="T16" fmla="*/ 0 w 219"/>
                <a:gd name="T17" fmla="*/ 370 h 382"/>
                <a:gd name="T18" fmla="*/ 2 w 219"/>
                <a:gd name="T19" fmla="*/ 374 h 382"/>
                <a:gd name="T20" fmla="*/ 2 w 219"/>
                <a:gd name="T21" fmla="*/ 374 h 382"/>
                <a:gd name="T22" fmla="*/ 2 w 219"/>
                <a:gd name="T23" fmla="*/ 374 h 382"/>
                <a:gd name="T24" fmla="*/ 2 w 219"/>
                <a:gd name="T25" fmla="*/ 374 h 382"/>
                <a:gd name="T26" fmla="*/ 16 w 219"/>
                <a:gd name="T27" fmla="*/ 382 h 382"/>
                <a:gd name="T28" fmla="*/ 16 w 219"/>
                <a:gd name="T29" fmla="*/ 368 h 382"/>
                <a:gd name="T30" fmla="*/ 201 w 219"/>
                <a:gd name="T31" fmla="*/ 262 h 382"/>
                <a:gd name="T32" fmla="*/ 207 w 219"/>
                <a:gd name="T33" fmla="*/ 251 h 382"/>
                <a:gd name="T34" fmla="*/ 207 w 219"/>
                <a:gd name="T35" fmla="*/ 20 h 382"/>
                <a:gd name="T36" fmla="*/ 219 w 219"/>
                <a:gd name="T37" fmla="*/ 2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382">
                  <a:moveTo>
                    <a:pt x="219" y="20"/>
                  </a:moveTo>
                  <a:cubicBezTo>
                    <a:pt x="219" y="8"/>
                    <a:pt x="219" y="8"/>
                    <a:pt x="219" y="8"/>
                  </a:cubicBezTo>
                  <a:cubicBezTo>
                    <a:pt x="205" y="0"/>
                    <a:pt x="205" y="0"/>
                    <a:pt x="205" y="0"/>
                  </a:cubicBezTo>
                  <a:cubicBezTo>
                    <a:pt x="205" y="0"/>
                    <a:pt x="205" y="0"/>
                    <a:pt x="205" y="0"/>
                  </a:cubicBezTo>
                  <a:cubicBezTo>
                    <a:pt x="205" y="0"/>
                    <a:pt x="205" y="0"/>
                    <a:pt x="205" y="0"/>
                  </a:cubicBezTo>
                  <a:cubicBezTo>
                    <a:pt x="204" y="0"/>
                    <a:pt x="202" y="0"/>
                    <a:pt x="201" y="1"/>
                  </a:cubicBezTo>
                  <a:cubicBezTo>
                    <a:pt x="7" y="113"/>
                    <a:pt x="7" y="113"/>
                    <a:pt x="7" y="113"/>
                  </a:cubicBezTo>
                  <a:cubicBezTo>
                    <a:pt x="3" y="115"/>
                    <a:pt x="0" y="119"/>
                    <a:pt x="0" y="123"/>
                  </a:cubicBezTo>
                  <a:cubicBezTo>
                    <a:pt x="0" y="370"/>
                    <a:pt x="0" y="370"/>
                    <a:pt x="0" y="370"/>
                  </a:cubicBezTo>
                  <a:cubicBezTo>
                    <a:pt x="0" y="372"/>
                    <a:pt x="1" y="373"/>
                    <a:pt x="2" y="374"/>
                  </a:cubicBezTo>
                  <a:cubicBezTo>
                    <a:pt x="2" y="374"/>
                    <a:pt x="2" y="374"/>
                    <a:pt x="2" y="374"/>
                  </a:cubicBezTo>
                  <a:cubicBezTo>
                    <a:pt x="2" y="374"/>
                    <a:pt x="2" y="374"/>
                    <a:pt x="2" y="374"/>
                  </a:cubicBezTo>
                  <a:cubicBezTo>
                    <a:pt x="2" y="374"/>
                    <a:pt x="2" y="374"/>
                    <a:pt x="2" y="374"/>
                  </a:cubicBezTo>
                  <a:cubicBezTo>
                    <a:pt x="16" y="382"/>
                    <a:pt x="16" y="382"/>
                    <a:pt x="16" y="382"/>
                  </a:cubicBezTo>
                  <a:cubicBezTo>
                    <a:pt x="16" y="368"/>
                    <a:pt x="16" y="368"/>
                    <a:pt x="16" y="368"/>
                  </a:cubicBezTo>
                  <a:cubicBezTo>
                    <a:pt x="201" y="262"/>
                    <a:pt x="201" y="262"/>
                    <a:pt x="201" y="262"/>
                  </a:cubicBezTo>
                  <a:cubicBezTo>
                    <a:pt x="204" y="260"/>
                    <a:pt x="207" y="255"/>
                    <a:pt x="207" y="251"/>
                  </a:cubicBezTo>
                  <a:cubicBezTo>
                    <a:pt x="207" y="20"/>
                    <a:pt x="207" y="20"/>
                    <a:pt x="207" y="20"/>
                  </a:cubicBezTo>
                  <a:cubicBezTo>
                    <a:pt x="219" y="20"/>
                    <a:pt x="219" y="20"/>
                    <a:pt x="219" y="20"/>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6" name="îṧlîḑê">
              <a:extLst>
                <a:ext uri="{FF2B5EF4-FFF2-40B4-BE49-F238E27FC236}">
                  <a16:creationId xmlns:a16="http://schemas.microsoft.com/office/drawing/2014/main" id="{7EB8CB04-77E9-4E92-8637-7CC0CE71C38C}"/>
                </a:ext>
              </a:extLst>
            </p:cNvPr>
            <p:cNvSpPr/>
            <p:nvPr/>
          </p:nvSpPr>
          <p:spPr bwMode="auto">
            <a:xfrm>
              <a:off x="6022975" y="2560638"/>
              <a:ext cx="565150" cy="334963"/>
            </a:xfrm>
            <a:custGeom>
              <a:avLst/>
              <a:gdLst>
                <a:gd name="T0" fmla="*/ 216 w 216"/>
                <a:gd name="T1" fmla="*/ 8 h 128"/>
                <a:gd name="T2" fmla="*/ 202 w 216"/>
                <a:gd name="T3" fmla="*/ 0 h 128"/>
                <a:gd name="T4" fmla="*/ 202 w 216"/>
                <a:gd name="T5" fmla="*/ 0 h 128"/>
                <a:gd name="T6" fmla="*/ 202 w 216"/>
                <a:gd name="T7" fmla="*/ 0 h 128"/>
                <a:gd name="T8" fmla="*/ 198 w 216"/>
                <a:gd name="T9" fmla="*/ 1 h 128"/>
                <a:gd name="T10" fmla="*/ 4 w 216"/>
                <a:gd name="T11" fmla="*/ 113 h 128"/>
                <a:gd name="T12" fmla="*/ 0 w 216"/>
                <a:gd name="T13" fmla="*/ 117 h 128"/>
                <a:gd name="T14" fmla="*/ 19 w 216"/>
                <a:gd name="T15" fmla="*/ 128 h 128"/>
                <a:gd name="T16" fmla="*/ 204 w 216"/>
                <a:gd name="T17" fmla="*/ 24 h 128"/>
                <a:gd name="T18" fmla="*/ 216 w 216"/>
                <a:gd name="T19"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 h="128">
                  <a:moveTo>
                    <a:pt x="216" y="8"/>
                  </a:moveTo>
                  <a:cubicBezTo>
                    <a:pt x="202" y="0"/>
                    <a:pt x="202" y="0"/>
                    <a:pt x="202" y="0"/>
                  </a:cubicBezTo>
                  <a:cubicBezTo>
                    <a:pt x="202" y="0"/>
                    <a:pt x="202" y="0"/>
                    <a:pt x="202" y="0"/>
                  </a:cubicBezTo>
                  <a:cubicBezTo>
                    <a:pt x="202" y="0"/>
                    <a:pt x="202" y="0"/>
                    <a:pt x="202" y="0"/>
                  </a:cubicBezTo>
                  <a:cubicBezTo>
                    <a:pt x="201" y="0"/>
                    <a:pt x="199" y="0"/>
                    <a:pt x="198" y="1"/>
                  </a:cubicBezTo>
                  <a:cubicBezTo>
                    <a:pt x="4" y="113"/>
                    <a:pt x="4" y="113"/>
                    <a:pt x="4" y="113"/>
                  </a:cubicBezTo>
                  <a:cubicBezTo>
                    <a:pt x="2" y="113"/>
                    <a:pt x="1" y="115"/>
                    <a:pt x="0" y="117"/>
                  </a:cubicBezTo>
                  <a:cubicBezTo>
                    <a:pt x="19" y="128"/>
                    <a:pt x="19" y="128"/>
                    <a:pt x="19" y="128"/>
                  </a:cubicBezTo>
                  <a:cubicBezTo>
                    <a:pt x="204" y="24"/>
                    <a:pt x="204" y="24"/>
                    <a:pt x="204" y="24"/>
                  </a:cubicBezTo>
                  <a:lnTo>
                    <a:pt x="216" y="8"/>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7" name="iSľiďé">
              <a:extLst>
                <a:ext uri="{FF2B5EF4-FFF2-40B4-BE49-F238E27FC236}">
                  <a16:creationId xmlns:a16="http://schemas.microsoft.com/office/drawing/2014/main" id="{9C399617-9E08-46AD-B415-A1D95B233340}"/>
                </a:ext>
              </a:extLst>
            </p:cNvPr>
            <p:cNvSpPr/>
            <p:nvPr/>
          </p:nvSpPr>
          <p:spPr bwMode="auto">
            <a:xfrm>
              <a:off x="6051550" y="2579688"/>
              <a:ext cx="541338" cy="985838"/>
            </a:xfrm>
            <a:custGeom>
              <a:avLst/>
              <a:gdLst>
                <a:gd name="T0" fmla="*/ 7 w 207"/>
                <a:gd name="T1" fmla="*/ 114 h 377"/>
                <a:gd name="T2" fmla="*/ 200 w 207"/>
                <a:gd name="T3" fmla="*/ 2 h 377"/>
                <a:gd name="T4" fmla="*/ 207 w 207"/>
                <a:gd name="T5" fmla="*/ 5 h 377"/>
                <a:gd name="T6" fmla="*/ 207 w 207"/>
                <a:gd name="T7" fmla="*/ 252 h 377"/>
                <a:gd name="T8" fmla="*/ 200 w 207"/>
                <a:gd name="T9" fmla="*/ 263 h 377"/>
                <a:gd name="T10" fmla="*/ 7 w 207"/>
                <a:gd name="T11" fmla="*/ 375 h 377"/>
                <a:gd name="T12" fmla="*/ 0 w 207"/>
                <a:gd name="T13" fmla="*/ 371 h 377"/>
                <a:gd name="T14" fmla="*/ 0 w 207"/>
                <a:gd name="T15" fmla="*/ 124 h 377"/>
                <a:gd name="T16" fmla="*/ 7 w 207"/>
                <a:gd name="T17" fmla="*/ 114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77">
                  <a:moveTo>
                    <a:pt x="7" y="114"/>
                  </a:moveTo>
                  <a:cubicBezTo>
                    <a:pt x="200" y="2"/>
                    <a:pt x="200" y="2"/>
                    <a:pt x="200" y="2"/>
                  </a:cubicBezTo>
                  <a:cubicBezTo>
                    <a:pt x="204" y="0"/>
                    <a:pt x="207" y="1"/>
                    <a:pt x="207" y="5"/>
                  </a:cubicBezTo>
                  <a:cubicBezTo>
                    <a:pt x="207" y="252"/>
                    <a:pt x="207" y="252"/>
                    <a:pt x="207" y="252"/>
                  </a:cubicBezTo>
                  <a:cubicBezTo>
                    <a:pt x="207" y="256"/>
                    <a:pt x="204" y="261"/>
                    <a:pt x="200" y="263"/>
                  </a:cubicBezTo>
                  <a:cubicBezTo>
                    <a:pt x="7" y="375"/>
                    <a:pt x="7" y="375"/>
                    <a:pt x="7" y="375"/>
                  </a:cubicBezTo>
                  <a:cubicBezTo>
                    <a:pt x="3" y="377"/>
                    <a:pt x="0" y="375"/>
                    <a:pt x="0" y="371"/>
                  </a:cubicBezTo>
                  <a:cubicBezTo>
                    <a:pt x="0" y="124"/>
                    <a:pt x="0" y="124"/>
                    <a:pt x="0" y="124"/>
                  </a:cubicBezTo>
                  <a:cubicBezTo>
                    <a:pt x="0" y="120"/>
                    <a:pt x="3" y="116"/>
                    <a:pt x="7" y="114"/>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8" name="iṧ1íḑé">
              <a:extLst>
                <a:ext uri="{FF2B5EF4-FFF2-40B4-BE49-F238E27FC236}">
                  <a16:creationId xmlns:a16="http://schemas.microsoft.com/office/drawing/2014/main" id="{A640293D-EBD0-4060-8C5F-EC7F90E3B844}"/>
                </a:ext>
              </a:extLst>
            </p:cNvPr>
            <p:cNvSpPr/>
            <p:nvPr/>
          </p:nvSpPr>
          <p:spPr bwMode="auto">
            <a:xfrm>
              <a:off x="6407954" y="3148483"/>
              <a:ext cx="144406" cy="185560"/>
            </a:xfrm>
            <a:custGeom>
              <a:avLst/>
              <a:gdLst>
                <a:gd name="connsiteX0" fmla="*/ 21486 w 144406"/>
                <a:gd name="connsiteY0" fmla="*/ 227 h 185560"/>
                <a:gd name="connsiteX1" fmla="*/ 88263 w 144406"/>
                <a:gd name="connsiteY1" fmla="*/ 40544 h 185560"/>
                <a:gd name="connsiteX2" fmla="*/ 114212 w 144406"/>
                <a:gd name="connsiteY2" fmla="*/ 82408 h 185560"/>
                <a:gd name="connsiteX3" fmla="*/ 144406 w 144406"/>
                <a:gd name="connsiteY3" fmla="*/ 132511 h 185560"/>
                <a:gd name="connsiteX4" fmla="*/ 51261 w 144406"/>
                <a:gd name="connsiteY4" fmla="*/ 185560 h 185560"/>
                <a:gd name="connsiteX5" fmla="*/ 31406 w 144406"/>
                <a:gd name="connsiteY5" fmla="*/ 157096 h 185560"/>
                <a:gd name="connsiteX6" fmla="*/ 12180 w 144406"/>
                <a:gd name="connsiteY6" fmla="*/ 129160 h 185560"/>
                <a:gd name="connsiteX7" fmla="*/ 14804 w 144406"/>
                <a:gd name="connsiteY7" fmla="*/ 1449 h 185560"/>
                <a:gd name="connsiteX8" fmla="*/ 21486 w 144406"/>
                <a:gd name="connsiteY8" fmla="*/ 227 h 18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406" h="185560">
                  <a:moveTo>
                    <a:pt x="21486" y="227"/>
                  </a:moveTo>
                  <a:cubicBezTo>
                    <a:pt x="34153" y="-995"/>
                    <a:pt x="62684" y="1449"/>
                    <a:pt x="88263" y="40544"/>
                  </a:cubicBezTo>
                  <a:cubicBezTo>
                    <a:pt x="94166" y="49666"/>
                    <a:pt x="103513" y="64816"/>
                    <a:pt x="114212" y="82408"/>
                  </a:cubicBezTo>
                  <a:lnTo>
                    <a:pt x="144406" y="132511"/>
                  </a:lnTo>
                  <a:lnTo>
                    <a:pt x="51261" y="185560"/>
                  </a:lnTo>
                  <a:lnTo>
                    <a:pt x="31406" y="157096"/>
                  </a:lnTo>
                  <a:cubicBezTo>
                    <a:pt x="19723" y="140237"/>
                    <a:pt x="12180" y="129160"/>
                    <a:pt x="12180" y="129160"/>
                  </a:cubicBezTo>
                  <a:cubicBezTo>
                    <a:pt x="-16679" y="53576"/>
                    <a:pt x="14804" y="1449"/>
                    <a:pt x="14804" y="1449"/>
                  </a:cubicBezTo>
                  <a:cubicBezTo>
                    <a:pt x="14804" y="1449"/>
                    <a:pt x="17263" y="634"/>
                    <a:pt x="21486" y="227"/>
                  </a:cubicBez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9" name="ïšľîḑè">
              <a:extLst>
                <a:ext uri="{FF2B5EF4-FFF2-40B4-BE49-F238E27FC236}">
                  <a16:creationId xmlns:a16="http://schemas.microsoft.com/office/drawing/2014/main" id="{DE24AC2B-3BFF-4184-BC0B-E3065FEF9592}"/>
                </a:ext>
              </a:extLst>
            </p:cNvPr>
            <p:cNvSpPr/>
            <p:nvPr/>
          </p:nvSpPr>
          <p:spPr bwMode="auto">
            <a:xfrm>
              <a:off x="6353175" y="3132918"/>
              <a:ext cx="203354" cy="206765"/>
            </a:xfrm>
            <a:custGeom>
              <a:avLst/>
              <a:gdLst>
                <a:gd name="connsiteX0" fmla="*/ 73370 w 203354"/>
                <a:gd name="connsiteY0" fmla="*/ 257 h 206765"/>
                <a:gd name="connsiteX1" fmla="*/ 144119 w 203354"/>
                <a:gd name="connsiteY1" fmla="*/ 44880 h 206765"/>
                <a:gd name="connsiteX2" fmla="*/ 191613 w 203354"/>
                <a:gd name="connsiteY2" fmla="*/ 123298 h 206765"/>
                <a:gd name="connsiteX3" fmla="*/ 203354 w 203354"/>
                <a:gd name="connsiteY3" fmla="*/ 143615 h 206765"/>
                <a:gd name="connsiteX4" fmla="*/ 90761 w 203354"/>
                <a:gd name="connsiteY4" fmla="*/ 206765 h 206765"/>
                <a:gd name="connsiteX5" fmla="*/ 78406 w 203354"/>
                <a:gd name="connsiteY5" fmla="*/ 188387 h 206765"/>
                <a:gd name="connsiteX6" fmla="*/ 41926 w 203354"/>
                <a:gd name="connsiteY6" fmla="*/ 134126 h 206765"/>
                <a:gd name="connsiteX7" fmla="*/ 0 w 203354"/>
                <a:gd name="connsiteY7" fmla="*/ 16006 h 206765"/>
                <a:gd name="connsiteX8" fmla="*/ 73370 w 203354"/>
                <a:gd name="connsiteY8" fmla="*/ 257 h 20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354" h="206765">
                  <a:moveTo>
                    <a:pt x="73370" y="257"/>
                  </a:moveTo>
                  <a:cubicBezTo>
                    <a:pt x="102193" y="2882"/>
                    <a:pt x="123156" y="10757"/>
                    <a:pt x="144119" y="44880"/>
                  </a:cubicBezTo>
                  <a:cubicBezTo>
                    <a:pt x="158531" y="67191"/>
                    <a:pt x="176873" y="98034"/>
                    <a:pt x="191613" y="123298"/>
                  </a:cubicBezTo>
                  <a:lnTo>
                    <a:pt x="203354" y="143615"/>
                  </a:lnTo>
                  <a:lnTo>
                    <a:pt x="90761" y="206765"/>
                  </a:lnTo>
                  <a:lnTo>
                    <a:pt x="78406" y="188387"/>
                  </a:lnTo>
                  <a:cubicBezTo>
                    <a:pt x="41926" y="134126"/>
                    <a:pt x="41926" y="134126"/>
                    <a:pt x="41926" y="134126"/>
                  </a:cubicBezTo>
                  <a:cubicBezTo>
                    <a:pt x="0" y="16006"/>
                    <a:pt x="0" y="16006"/>
                    <a:pt x="0" y="16006"/>
                  </a:cubicBezTo>
                  <a:cubicBezTo>
                    <a:pt x="0" y="16006"/>
                    <a:pt x="44546" y="-2368"/>
                    <a:pt x="73370" y="257"/>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0" name="îŝ1ïďe">
              <a:extLst>
                <a:ext uri="{FF2B5EF4-FFF2-40B4-BE49-F238E27FC236}">
                  <a16:creationId xmlns:a16="http://schemas.microsoft.com/office/drawing/2014/main" id="{F2581952-A117-4820-A1AA-52A1679E2CF9}"/>
                </a:ext>
              </a:extLst>
            </p:cNvPr>
            <p:cNvSpPr/>
            <p:nvPr/>
          </p:nvSpPr>
          <p:spPr bwMode="auto">
            <a:xfrm>
              <a:off x="6162675" y="3124200"/>
              <a:ext cx="307975" cy="674688"/>
            </a:xfrm>
            <a:custGeom>
              <a:avLst/>
              <a:gdLst>
                <a:gd name="T0" fmla="*/ 16 w 118"/>
                <a:gd name="T1" fmla="*/ 42 h 258"/>
                <a:gd name="T2" fmla="*/ 4 w 118"/>
                <a:gd name="T3" fmla="*/ 59 h 258"/>
                <a:gd name="T4" fmla="*/ 0 w 118"/>
                <a:gd name="T5" fmla="*/ 85 h 258"/>
                <a:gd name="T6" fmla="*/ 0 w 118"/>
                <a:gd name="T7" fmla="*/ 141 h 258"/>
                <a:gd name="T8" fmla="*/ 0 w 118"/>
                <a:gd name="T9" fmla="*/ 246 h 258"/>
                <a:gd name="T10" fmla="*/ 118 w 118"/>
                <a:gd name="T11" fmla="*/ 206 h 258"/>
                <a:gd name="T12" fmla="*/ 116 w 118"/>
                <a:gd name="T13" fmla="*/ 49 h 258"/>
                <a:gd name="T14" fmla="*/ 116 w 118"/>
                <a:gd name="T15" fmla="*/ 46 h 258"/>
                <a:gd name="T16" fmla="*/ 61 w 118"/>
                <a:gd name="T17" fmla="*/ 15 h 258"/>
                <a:gd name="T18" fmla="*/ 38 w 118"/>
                <a:gd name="T19" fmla="*/ 27 h 258"/>
                <a:gd name="T20" fmla="*/ 16 w 118"/>
                <a:gd name="T21" fmla="*/ 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258">
                  <a:moveTo>
                    <a:pt x="16" y="42"/>
                  </a:moveTo>
                  <a:cubicBezTo>
                    <a:pt x="11" y="46"/>
                    <a:pt x="6" y="52"/>
                    <a:pt x="4" y="59"/>
                  </a:cubicBezTo>
                  <a:cubicBezTo>
                    <a:pt x="2" y="66"/>
                    <a:pt x="0" y="74"/>
                    <a:pt x="0" y="85"/>
                  </a:cubicBezTo>
                  <a:cubicBezTo>
                    <a:pt x="0" y="141"/>
                    <a:pt x="0" y="141"/>
                    <a:pt x="0" y="141"/>
                  </a:cubicBezTo>
                  <a:cubicBezTo>
                    <a:pt x="0" y="246"/>
                    <a:pt x="0" y="246"/>
                    <a:pt x="0" y="246"/>
                  </a:cubicBezTo>
                  <a:cubicBezTo>
                    <a:pt x="35" y="258"/>
                    <a:pt x="80" y="248"/>
                    <a:pt x="118" y="206"/>
                  </a:cubicBezTo>
                  <a:cubicBezTo>
                    <a:pt x="118" y="206"/>
                    <a:pt x="116" y="71"/>
                    <a:pt x="116" y="49"/>
                  </a:cubicBezTo>
                  <a:cubicBezTo>
                    <a:pt x="116" y="48"/>
                    <a:pt x="116" y="47"/>
                    <a:pt x="116" y="46"/>
                  </a:cubicBezTo>
                  <a:cubicBezTo>
                    <a:pt x="114" y="14"/>
                    <a:pt x="87" y="0"/>
                    <a:pt x="61" y="15"/>
                  </a:cubicBezTo>
                  <a:cubicBezTo>
                    <a:pt x="38" y="27"/>
                    <a:pt x="38" y="27"/>
                    <a:pt x="38" y="27"/>
                  </a:cubicBezTo>
                  <a:cubicBezTo>
                    <a:pt x="16" y="42"/>
                    <a:pt x="16" y="42"/>
                    <a:pt x="16" y="42"/>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1" name="iśḷîḋe">
              <a:extLst>
                <a:ext uri="{FF2B5EF4-FFF2-40B4-BE49-F238E27FC236}">
                  <a16:creationId xmlns:a16="http://schemas.microsoft.com/office/drawing/2014/main" id="{0B797747-1F4A-4976-AA6C-B3DFAB486AF8}"/>
                </a:ext>
              </a:extLst>
            </p:cNvPr>
            <p:cNvSpPr/>
            <p:nvPr/>
          </p:nvSpPr>
          <p:spPr bwMode="auto">
            <a:xfrm>
              <a:off x="6172200" y="3141663"/>
              <a:ext cx="303213" cy="357188"/>
            </a:xfrm>
            <a:custGeom>
              <a:avLst/>
              <a:gdLst>
                <a:gd name="T0" fmla="*/ 82 w 116"/>
                <a:gd name="T1" fmla="*/ 0 h 137"/>
                <a:gd name="T2" fmla="*/ 61 w 116"/>
                <a:gd name="T3" fmla="*/ 6 h 137"/>
                <a:gd name="T4" fmla="*/ 38 w 116"/>
                <a:gd name="T5" fmla="*/ 18 h 137"/>
                <a:gd name="T6" fmla="*/ 16 w 116"/>
                <a:gd name="T7" fmla="*/ 33 h 137"/>
                <a:gd name="T8" fmla="*/ 4 w 116"/>
                <a:gd name="T9" fmla="*/ 50 h 137"/>
                <a:gd name="T10" fmla="*/ 0 w 116"/>
                <a:gd name="T11" fmla="*/ 76 h 137"/>
                <a:gd name="T12" fmla="*/ 0 w 116"/>
                <a:gd name="T13" fmla="*/ 132 h 137"/>
                <a:gd name="T14" fmla="*/ 0 w 116"/>
                <a:gd name="T15" fmla="*/ 137 h 137"/>
                <a:gd name="T16" fmla="*/ 116 w 116"/>
                <a:gd name="T17" fmla="*/ 70 h 137"/>
                <a:gd name="T18" fmla="*/ 116 w 116"/>
                <a:gd name="T19" fmla="*/ 40 h 137"/>
                <a:gd name="T20" fmla="*/ 116 w 116"/>
                <a:gd name="T21" fmla="*/ 37 h 137"/>
                <a:gd name="T22" fmla="*/ 82 w 116"/>
                <a:gd name="T2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37">
                  <a:moveTo>
                    <a:pt x="82" y="0"/>
                  </a:moveTo>
                  <a:cubicBezTo>
                    <a:pt x="75" y="0"/>
                    <a:pt x="68" y="2"/>
                    <a:pt x="61" y="6"/>
                  </a:cubicBezTo>
                  <a:cubicBezTo>
                    <a:pt x="38" y="18"/>
                    <a:pt x="38" y="18"/>
                    <a:pt x="38" y="18"/>
                  </a:cubicBezTo>
                  <a:cubicBezTo>
                    <a:pt x="16" y="33"/>
                    <a:pt x="16" y="33"/>
                    <a:pt x="16" y="33"/>
                  </a:cubicBezTo>
                  <a:cubicBezTo>
                    <a:pt x="11" y="37"/>
                    <a:pt x="6" y="43"/>
                    <a:pt x="4" y="50"/>
                  </a:cubicBezTo>
                  <a:cubicBezTo>
                    <a:pt x="2" y="57"/>
                    <a:pt x="0" y="65"/>
                    <a:pt x="0" y="76"/>
                  </a:cubicBezTo>
                  <a:cubicBezTo>
                    <a:pt x="0" y="132"/>
                    <a:pt x="0" y="132"/>
                    <a:pt x="0" y="132"/>
                  </a:cubicBezTo>
                  <a:cubicBezTo>
                    <a:pt x="0" y="137"/>
                    <a:pt x="0" y="137"/>
                    <a:pt x="0" y="137"/>
                  </a:cubicBezTo>
                  <a:cubicBezTo>
                    <a:pt x="116" y="70"/>
                    <a:pt x="116" y="70"/>
                    <a:pt x="116" y="70"/>
                  </a:cubicBezTo>
                  <a:cubicBezTo>
                    <a:pt x="116" y="56"/>
                    <a:pt x="116" y="45"/>
                    <a:pt x="116" y="40"/>
                  </a:cubicBezTo>
                  <a:cubicBezTo>
                    <a:pt x="116" y="39"/>
                    <a:pt x="116" y="38"/>
                    <a:pt x="116" y="37"/>
                  </a:cubicBezTo>
                  <a:cubicBezTo>
                    <a:pt x="115" y="14"/>
                    <a:pt x="100" y="0"/>
                    <a:pt x="82" y="0"/>
                  </a:cubicBezTo>
                </a:path>
              </a:pathLst>
            </a:custGeom>
            <a:solidFill>
              <a:srgbClr val="1FB2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2" name="íšľiḓé">
              <a:extLst>
                <a:ext uri="{FF2B5EF4-FFF2-40B4-BE49-F238E27FC236}">
                  <a16:creationId xmlns:a16="http://schemas.microsoft.com/office/drawing/2014/main" id="{0B82A288-4761-4CD8-8606-2867B06A865A}"/>
                </a:ext>
              </a:extLst>
            </p:cNvPr>
            <p:cNvSpPr/>
            <p:nvPr/>
          </p:nvSpPr>
          <p:spPr bwMode="auto">
            <a:xfrm>
              <a:off x="6397625" y="2833688"/>
              <a:ext cx="96838" cy="73025"/>
            </a:xfrm>
            <a:custGeom>
              <a:avLst/>
              <a:gdLst>
                <a:gd name="T0" fmla="*/ 7 w 37"/>
                <a:gd name="T1" fmla="*/ 25 h 28"/>
                <a:gd name="T2" fmla="*/ 5 w 37"/>
                <a:gd name="T3" fmla="*/ 10 h 28"/>
                <a:gd name="T4" fmla="*/ 9 w 37"/>
                <a:gd name="T5" fmla="*/ 8 h 28"/>
                <a:gd name="T6" fmla="*/ 15 w 37"/>
                <a:gd name="T7" fmla="*/ 7 h 28"/>
                <a:gd name="T8" fmla="*/ 21 w 37"/>
                <a:gd name="T9" fmla="*/ 6 h 28"/>
                <a:gd name="T10" fmla="*/ 33 w 37"/>
                <a:gd name="T11" fmla="*/ 0 h 28"/>
                <a:gd name="T12" fmla="*/ 34 w 37"/>
                <a:gd name="T13" fmla="*/ 0 h 28"/>
                <a:gd name="T14" fmla="*/ 35 w 37"/>
                <a:gd name="T15" fmla="*/ 1 h 28"/>
                <a:gd name="T16" fmla="*/ 25 w 37"/>
                <a:gd name="T17" fmla="*/ 24 h 28"/>
                <a:gd name="T18" fmla="*/ 16 w 37"/>
                <a:gd name="T19" fmla="*/ 28 h 28"/>
                <a:gd name="T20" fmla="*/ 7 w 37"/>
                <a:gd name="T2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28">
                  <a:moveTo>
                    <a:pt x="7" y="25"/>
                  </a:moveTo>
                  <a:cubicBezTo>
                    <a:pt x="3" y="21"/>
                    <a:pt x="0" y="15"/>
                    <a:pt x="5" y="10"/>
                  </a:cubicBezTo>
                  <a:cubicBezTo>
                    <a:pt x="6" y="9"/>
                    <a:pt x="8" y="8"/>
                    <a:pt x="9" y="8"/>
                  </a:cubicBezTo>
                  <a:cubicBezTo>
                    <a:pt x="11" y="8"/>
                    <a:pt x="13" y="8"/>
                    <a:pt x="15" y="7"/>
                  </a:cubicBezTo>
                  <a:cubicBezTo>
                    <a:pt x="17" y="7"/>
                    <a:pt x="19" y="7"/>
                    <a:pt x="21" y="6"/>
                  </a:cubicBezTo>
                  <a:cubicBezTo>
                    <a:pt x="26" y="5"/>
                    <a:pt x="30" y="3"/>
                    <a:pt x="33" y="0"/>
                  </a:cubicBezTo>
                  <a:cubicBezTo>
                    <a:pt x="34" y="0"/>
                    <a:pt x="34" y="0"/>
                    <a:pt x="34" y="0"/>
                  </a:cubicBezTo>
                  <a:cubicBezTo>
                    <a:pt x="35" y="0"/>
                    <a:pt x="35" y="1"/>
                    <a:pt x="35" y="1"/>
                  </a:cubicBezTo>
                  <a:cubicBezTo>
                    <a:pt x="37" y="10"/>
                    <a:pt x="32" y="19"/>
                    <a:pt x="25" y="24"/>
                  </a:cubicBezTo>
                  <a:cubicBezTo>
                    <a:pt x="22" y="26"/>
                    <a:pt x="19" y="28"/>
                    <a:pt x="16" y="28"/>
                  </a:cubicBezTo>
                  <a:cubicBezTo>
                    <a:pt x="12" y="28"/>
                    <a:pt x="9" y="27"/>
                    <a:pt x="7" y="25"/>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3" name="ïṧļiḓé">
              <a:extLst>
                <a:ext uri="{FF2B5EF4-FFF2-40B4-BE49-F238E27FC236}">
                  <a16:creationId xmlns:a16="http://schemas.microsoft.com/office/drawing/2014/main" id="{A3E3FE59-79DD-41BE-8AC8-FB121B1C7AC9}"/>
                </a:ext>
              </a:extLst>
            </p:cNvPr>
            <p:cNvSpPr/>
            <p:nvPr/>
          </p:nvSpPr>
          <p:spPr bwMode="auto">
            <a:xfrm>
              <a:off x="6226175" y="3025775"/>
              <a:ext cx="38100" cy="96838"/>
            </a:xfrm>
            <a:custGeom>
              <a:avLst/>
              <a:gdLst>
                <a:gd name="T0" fmla="*/ 0 w 14"/>
                <a:gd name="T1" fmla="*/ 0 h 37"/>
                <a:gd name="T2" fmla="*/ 7 w 14"/>
                <a:gd name="T3" fmla="*/ 32 h 37"/>
                <a:gd name="T4" fmla="*/ 14 w 14"/>
                <a:gd name="T5" fmla="*/ 37 h 37"/>
                <a:gd name="T6" fmla="*/ 14 w 14"/>
                <a:gd name="T7" fmla="*/ 16 h 37"/>
                <a:gd name="T8" fmla="*/ 0 w 14"/>
                <a:gd name="T9" fmla="*/ 0 h 37"/>
              </a:gdLst>
              <a:ahLst/>
              <a:cxnLst>
                <a:cxn ang="0">
                  <a:pos x="T0" y="T1"/>
                </a:cxn>
                <a:cxn ang="0">
                  <a:pos x="T2" y="T3"/>
                </a:cxn>
                <a:cxn ang="0">
                  <a:pos x="T4" y="T5"/>
                </a:cxn>
                <a:cxn ang="0">
                  <a:pos x="T6" y="T7"/>
                </a:cxn>
                <a:cxn ang="0">
                  <a:pos x="T8" y="T9"/>
                </a:cxn>
              </a:cxnLst>
              <a:rect l="0" t="0" r="r" b="b"/>
              <a:pathLst>
                <a:path w="14" h="37">
                  <a:moveTo>
                    <a:pt x="0" y="0"/>
                  </a:moveTo>
                  <a:cubicBezTo>
                    <a:pt x="0" y="0"/>
                    <a:pt x="5" y="28"/>
                    <a:pt x="7" y="32"/>
                  </a:cubicBezTo>
                  <a:cubicBezTo>
                    <a:pt x="10" y="37"/>
                    <a:pt x="14" y="37"/>
                    <a:pt x="14" y="37"/>
                  </a:cubicBezTo>
                  <a:cubicBezTo>
                    <a:pt x="14" y="16"/>
                    <a:pt x="14" y="16"/>
                    <a:pt x="14" y="16"/>
                  </a:cubicBez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4" name="îṧļïḑe">
              <a:extLst>
                <a:ext uri="{FF2B5EF4-FFF2-40B4-BE49-F238E27FC236}">
                  <a16:creationId xmlns:a16="http://schemas.microsoft.com/office/drawing/2014/main" id="{321090C2-E997-4597-855B-45666E09580D}"/>
                </a:ext>
              </a:extLst>
            </p:cNvPr>
            <p:cNvSpPr/>
            <p:nvPr/>
          </p:nvSpPr>
          <p:spPr bwMode="auto">
            <a:xfrm>
              <a:off x="6205538" y="2908300"/>
              <a:ext cx="47625" cy="117475"/>
            </a:xfrm>
            <a:custGeom>
              <a:avLst/>
              <a:gdLst>
                <a:gd name="T0" fmla="*/ 15 w 18"/>
                <a:gd name="T1" fmla="*/ 0 h 45"/>
                <a:gd name="T2" fmla="*/ 4 w 18"/>
                <a:gd name="T3" fmla="*/ 7 h 45"/>
                <a:gd name="T4" fmla="*/ 8 w 18"/>
                <a:gd name="T5" fmla="*/ 45 h 45"/>
                <a:gd name="T6" fmla="*/ 18 w 18"/>
                <a:gd name="T7" fmla="*/ 43 h 45"/>
                <a:gd name="T8" fmla="*/ 15 w 18"/>
                <a:gd name="T9" fmla="*/ 0 h 45"/>
              </a:gdLst>
              <a:ahLst/>
              <a:cxnLst>
                <a:cxn ang="0">
                  <a:pos x="T0" y="T1"/>
                </a:cxn>
                <a:cxn ang="0">
                  <a:pos x="T2" y="T3"/>
                </a:cxn>
                <a:cxn ang="0">
                  <a:pos x="T4" y="T5"/>
                </a:cxn>
                <a:cxn ang="0">
                  <a:pos x="T6" y="T7"/>
                </a:cxn>
                <a:cxn ang="0">
                  <a:pos x="T8" y="T9"/>
                </a:cxn>
              </a:cxnLst>
              <a:rect l="0" t="0" r="r" b="b"/>
              <a:pathLst>
                <a:path w="18" h="45">
                  <a:moveTo>
                    <a:pt x="15" y="0"/>
                  </a:moveTo>
                  <a:cubicBezTo>
                    <a:pt x="15" y="0"/>
                    <a:pt x="9" y="1"/>
                    <a:pt x="4" y="7"/>
                  </a:cubicBezTo>
                  <a:cubicBezTo>
                    <a:pt x="0" y="14"/>
                    <a:pt x="2" y="30"/>
                    <a:pt x="8" y="45"/>
                  </a:cubicBezTo>
                  <a:cubicBezTo>
                    <a:pt x="18" y="43"/>
                    <a:pt x="18" y="43"/>
                    <a:pt x="18" y="43"/>
                  </a:cubicBezTo>
                  <a:lnTo>
                    <a:pt x="15" y="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5" name="íşlïďê">
              <a:extLst>
                <a:ext uri="{FF2B5EF4-FFF2-40B4-BE49-F238E27FC236}">
                  <a16:creationId xmlns:a16="http://schemas.microsoft.com/office/drawing/2014/main" id="{B7582C66-FA90-4669-8DD6-9BFE29164566}"/>
                </a:ext>
              </a:extLst>
            </p:cNvPr>
            <p:cNvSpPr/>
            <p:nvPr/>
          </p:nvSpPr>
          <p:spPr bwMode="auto">
            <a:xfrm>
              <a:off x="6189663" y="2819400"/>
              <a:ext cx="265113" cy="428625"/>
            </a:xfrm>
            <a:custGeom>
              <a:avLst/>
              <a:gdLst>
                <a:gd name="T0" fmla="*/ 27 w 101"/>
                <a:gd name="T1" fmla="*/ 77 h 164"/>
                <a:gd name="T2" fmla="*/ 20 w 101"/>
                <a:gd name="T3" fmla="*/ 72 h 164"/>
                <a:gd name="T4" fmla="*/ 5 w 101"/>
                <a:gd name="T5" fmla="*/ 79 h 164"/>
                <a:gd name="T6" fmla="*/ 15 w 101"/>
                <a:gd name="T7" fmla="*/ 103 h 164"/>
                <a:gd name="T8" fmla="*/ 28 w 101"/>
                <a:gd name="T9" fmla="*/ 95 h 164"/>
                <a:gd name="T10" fmla="*/ 28 w 101"/>
                <a:gd name="T11" fmla="*/ 144 h 164"/>
                <a:gd name="T12" fmla="*/ 66 w 101"/>
                <a:gd name="T13" fmla="*/ 131 h 164"/>
                <a:gd name="T14" fmla="*/ 66 w 101"/>
                <a:gd name="T15" fmla="*/ 117 h 164"/>
                <a:gd name="T16" fmla="*/ 81 w 101"/>
                <a:gd name="T17" fmla="*/ 113 h 164"/>
                <a:gd name="T18" fmla="*/ 97 w 101"/>
                <a:gd name="T19" fmla="*/ 90 h 164"/>
                <a:gd name="T20" fmla="*/ 99 w 101"/>
                <a:gd name="T21" fmla="*/ 29 h 164"/>
                <a:gd name="T22" fmla="*/ 39 w 101"/>
                <a:gd name="T23" fmla="*/ 20 h 164"/>
                <a:gd name="T24" fmla="*/ 27 w 101"/>
                <a:gd name="T25" fmla="*/ 7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64">
                  <a:moveTo>
                    <a:pt x="27" y="77"/>
                  </a:moveTo>
                  <a:cubicBezTo>
                    <a:pt x="25" y="79"/>
                    <a:pt x="22" y="75"/>
                    <a:pt x="20" y="72"/>
                  </a:cubicBezTo>
                  <a:cubicBezTo>
                    <a:pt x="17" y="70"/>
                    <a:pt x="9" y="68"/>
                    <a:pt x="5" y="79"/>
                  </a:cubicBezTo>
                  <a:cubicBezTo>
                    <a:pt x="0" y="91"/>
                    <a:pt x="8" y="102"/>
                    <a:pt x="15" y="103"/>
                  </a:cubicBezTo>
                  <a:cubicBezTo>
                    <a:pt x="26" y="104"/>
                    <a:pt x="28" y="95"/>
                    <a:pt x="28" y="95"/>
                  </a:cubicBezTo>
                  <a:cubicBezTo>
                    <a:pt x="28" y="144"/>
                    <a:pt x="28" y="144"/>
                    <a:pt x="28" y="144"/>
                  </a:cubicBezTo>
                  <a:cubicBezTo>
                    <a:pt x="47" y="164"/>
                    <a:pt x="81" y="140"/>
                    <a:pt x="66" y="131"/>
                  </a:cubicBezTo>
                  <a:cubicBezTo>
                    <a:pt x="66" y="117"/>
                    <a:pt x="66" y="117"/>
                    <a:pt x="66" y="117"/>
                  </a:cubicBezTo>
                  <a:cubicBezTo>
                    <a:pt x="66" y="117"/>
                    <a:pt x="76" y="116"/>
                    <a:pt x="81" y="113"/>
                  </a:cubicBezTo>
                  <a:cubicBezTo>
                    <a:pt x="89" y="110"/>
                    <a:pt x="94" y="101"/>
                    <a:pt x="97" y="90"/>
                  </a:cubicBezTo>
                  <a:cubicBezTo>
                    <a:pt x="101" y="72"/>
                    <a:pt x="101" y="61"/>
                    <a:pt x="99" y="29"/>
                  </a:cubicBezTo>
                  <a:cubicBezTo>
                    <a:pt x="98" y="7"/>
                    <a:pt x="59" y="0"/>
                    <a:pt x="39" y="20"/>
                  </a:cubicBezTo>
                  <a:cubicBezTo>
                    <a:pt x="20" y="39"/>
                    <a:pt x="27" y="77"/>
                    <a:pt x="27" y="77"/>
                  </a:cubicBezTo>
                  <a:close/>
                </a:path>
              </a:pathLst>
            </a:custGeom>
            <a:solidFill>
              <a:srgbClr val="B17A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6" name="ïs1idé">
              <a:extLst>
                <a:ext uri="{FF2B5EF4-FFF2-40B4-BE49-F238E27FC236}">
                  <a16:creationId xmlns:a16="http://schemas.microsoft.com/office/drawing/2014/main" id="{4D7376B2-E6A5-4633-9B5D-36A16261720A}"/>
                </a:ext>
              </a:extLst>
            </p:cNvPr>
            <p:cNvSpPr/>
            <p:nvPr/>
          </p:nvSpPr>
          <p:spPr bwMode="auto">
            <a:xfrm>
              <a:off x="6232525" y="2789238"/>
              <a:ext cx="241300" cy="242888"/>
            </a:xfrm>
            <a:custGeom>
              <a:avLst/>
              <a:gdLst>
                <a:gd name="T0" fmla="*/ 11 w 92"/>
                <a:gd name="T1" fmla="*/ 93 h 93"/>
                <a:gd name="T2" fmla="*/ 4 w 92"/>
                <a:gd name="T3" fmla="*/ 84 h 93"/>
                <a:gd name="T4" fmla="*/ 5 w 92"/>
                <a:gd name="T5" fmla="*/ 46 h 93"/>
                <a:gd name="T6" fmla="*/ 16 w 92"/>
                <a:gd name="T7" fmla="*/ 18 h 93"/>
                <a:gd name="T8" fmla="*/ 35 w 92"/>
                <a:gd name="T9" fmla="*/ 11 h 93"/>
                <a:gd name="T10" fmla="*/ 59 w 92"/>
                <a:gd name="T11" fmla="*/ 8 h 93"/>
                <a:gd name="T12" fmla="*/ 72 w 92"/>
                <a:gd name="T13" fmla="*/ 5 h 93"/>
                <a:gd name="T14" fmla="*/ 84 w 92"/>
                <a:gd name="T15" fmla="*/ 1 h 93"/>
                <a:gd name="T16" fmla="*/ 87 w 92"/>
                <a:gd name="T17" fmla="*/ 0 h 93"/>
                <a:gd name="T18" fmla="*/ 88 w 92"/>
                <a:gd name="T19" fmla="*/ 17 h 93"/>
                <a:gd name="T20" fmla="*/ 78 w 92"/>
                <a:gd name="T21" fmla="*/ 34 h 93"/>
                <a:gd name="T22" fmla="*/ 73 w 92"/>
                <a:gd name="T23" fmla="*/ 39 h 93"/>
                <a:gd name="T24" fmla="*/ 66 w 92"/>
                <a:gd name="T25" fmla="*/ 42 h 93"/>
                <a:gd name="T26" fmla="*/ 30 w 92"/>
                <a:gd name="T27" fmla="*/ 47 h 93"/>
                <a:gd name="T28" fmla="*/ 24 w 92"/>
                <a:gd name="T29" fmla="*/ 48 h 93"/>
                <a:gd name="T30" fmla="*/ 18 w 92"/>
                <a:gd name="T31" fmla="*/ 63 h 93"/>
                <a:gd name="T32" fmla="*/ 11 w 92"/>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93">
                  <a:moveTo>
                    <a:pt x="11" y="93"/>
                  </a:moveTo>
                  <a:cubicBezTo>
                    <a:pt x="10" y="93"/>
                    <a:pt x="6" y="86"/>
                    <a:pt x="4" y="84"/>
                  </a:cubicBezTo>
                  <a:cubicBezTo>
                    <a:pt x="0" y="82"/>
                    <a:pt x="5" y="46"/>
                    <a:pt x="5" y="46"/>
                  </a:cubicBezTo>
                  <a:cubicBezTo>
                    <a:pt x="0" y="37"/>
                    <a:pt x="8" y="23"/>
                    <a:pt x="16" y="18"/>
                  </a:cubicBezTo>
                  <a:cubicBezTo>
                    <a:pt x="22" y="14"/>
                    <a:pt x="29" y="12"/>
                    <a:pt x="35" y="11"/>
                  </a:cubicBezTo>
                  <a:cubicBezTo>
                    <a:pt x="43" y="9"/>
                    <a:pt x="51" y="8"/>
                    <a:pt x="59" y="8"/>
                  </a:cubicBezTo>
                  <a:cubicBezTo>
                    <a:pt x="63" y="7"/>
                    <a:pt x="68" y="7"/>
                    <a:pt x="72" y="5"/>
                  </a:cubicBezTo>
                  <a:cubicBezTo>
                    <a:pt x="76" y="4"/>
                    <a:pt x="80" y="2"/>
                    <a:pt x="84" y="1"/>
                  </a:cubicBezTo>
                  <a:cubicBezTo>
                    <a:pt x="85" y="0"/>
                    <a:pt x="86" y="0"/>
                    <a:pt x="87" y="0"/>
                  </a:cubicBezTo>
                  <a:cubicBezTo>
                    <a:pt x="92" y="2"/>
                    <a:pt x="89" y="14"/>
                    <a:pt x="88" y="17"/>
                  </a:cubicBezTo>
                  <a:cubicBezTo>
                    <a:pt x="86" y="24"/>
                    <a:pt x="83" y="30"/>
                    <a:pt x="78" y="34"/>
                  </a:cubicBezTo>
                  <a:cubicBezTo>
                    <a:pt x="77" y="36"/>
                    <a:pt x="75" y="38"/>
                    <a:pt x="73" y="39"/>
                  </a:cubicBezTo>
                  <a:cubicBezTo>
                    <a:pt x="71" y="40"/>
                    <a:pt x="69" y="41"/>
                    <a:pt x="66" y="42"/>
                  </a:cubicBezTo>
                  <a:cubicBezTo>
                    <a:pt x="55" y="46"/>
                    <a:pt x="42" y="48"/>
                    <a:pt x="30" y="47"/>
                  </a:cubicBezTo>
                  <a:cubicBezTo>
                    <a:pt x="28" y="47"/>
                    <a:pt x="26" y="47"/>
                    <a:pt x="24" y="48"/>
                  </a:cubicBezTo>
                  <a:cubicBezTo>
                    <a:pt x="19" y="50"/>
                    <a:pt x="19" y="58"/>
                    <a:pt x="18" y="63"/>
                  </a:cubicBezTo>
                  <a:cubicBezTo>
                    <a:pt x="16" y="74"/>
                    <a:pt x="15" y="92"/>
                    <a:pt x="11" y="93"/>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7" name="iṥļïďé">
              <a:extLst>
                <a:ext uri="{FF2B5EF4-FFF2-40B4-BE49-F238E27FC236}">
                  <a16:creationId xmlns:a16="http://schemas.microsoft.com/office/drawing/2014/main" id="{0BDA05A7-FAB5-48D5-9004-885F5E7ADEE4}"/>
                </a:ext>
              </a:extLst>
            </p:cNvPr>
            <p:cNvSpPr/>
            <p:nvPr/>
          </p:nvSpPr>
          <p:spPr bwMode="auto">
            <a:xfrm>
              <a:off x="6211888" y="2884488"/>
              <a:ext cx="36513" cy="31750"/>
            </a:xfrm>
            <a:custGeom>
              <a:avLst/>
              <a:gdLst>
                <a:gd name="T0" fmla="*/ 13 w 14"/>
                <a:gd name="T1" fmla="*/ 12 h 12"/>
                <a:gd name="T2" fmla="*/ 0 w 14"/>
                <a:gd name="T3" fmla="*/ 7 h 12"/>
                <a:gd name="T4" fmla="*/ 10 w 14"/>
                <a:gd name="T5" fmla="*/ 1 h 12"/>
                <a:gd name="T6" fmla="*/ 13 w 14"/>
                <a:gd name="T7" fmla="*/ 12 h 12"/>
              </a:gdLst>
              <a:ahLst/>
              <a:cxnLst>
                <a:cxn ang="0">
                  <a:pos x="T0" y="T1"/>
                </a:cxn>
                <a:cxn ang="0">
                  <a:pos x="T2" y="T3"/>
                </a:cxn>
                <a:cxn ang="0">
                  <a:pos x="T4" y="T5"/>
                </a:cxn>
                <a:cxn ang="0">
                  <a:pos x="T6" y="T7"/>
                </a:cxn>
              </a:cxnLst>
              <a:rect l="0" t="0" r="r" b="b"/>
              <a:pathLst>
                <a:path w="14" h="12">
                  <a:moveTo>
                    <a:pt x="13" y="12"/>
                  </a:moveTo>
                  <a:cubicBezTo>
                    <a:pt x="0" y="7"/>
                    <a:pt x="0" y="7"/>
                    <a:pt x="0" y="7"/>
                  </a:cubicBezTo>
                  <a:cubicBezTo>
                    <a:pt x="2" y="3"/>
                    <a:pt x="6" y="0"/>
                    <a:pt x="10" y="1"/>
                  </a:cubicBezTo>
                  <a:cubicBezTo>
                    <a:pt x="13" y="2"/>
                    <a:pt x="14" y="7"/>
                    <a:pt x="13" y="12"/>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8" name="iṧ1ïḓê">
              <a:extLst>
                <a:ext uri="{FF2B5EF4-FFF2-40B4-BE49-F238E27FC236}">
                  <a16:creationId xmlns:a16="http://schemas.microsoft.com/office/drawing/2014/main" id="{B6954B11-DDD9-4759-8D70-24F50F6F69AE}"/>
                </a:ext>
              </a:extLst>
            </p:cNvPr>
            <p:cNvSpPr/>
            <p:nvPr/>
          </p:nvSpPr>
          <p:spPr bwMode="auto">
            <a:xfrm>
              <a:off x="6270625" y="3098800"/>
              <a:ext cx="92075" cy="44450"/>
            </a:xfrm>
            <a:custGeom>
              <a:avLst/>
              <a:gdLst>
                <a:gd name="T0" fmla="*/ 35 w 35"/>
                <a:gd name="T1" fmla="*/ 10 h 17"/>
                <a:gd name="T2" fmla="*/ 9 w 35"/>
                <a:gd name="T3" fmla="*/ 8 h 17"/>
                <a:gd name="T4" fmla="*/ 0 w 35"/>
                <a:gd name="T5" fmla="*/ 0 h 17"/>
                <a:gd name="T6" fmla="*/ 6 w 35"/>
                <a:gd name="T7" fmla="*/ 11 h 17"/>
                <a:gd name="T8" fmla="*/ 35 w 35"/>
                <a:gd name="T9" fmla="*/ 15 h 17"/>
                <a:gd name="T10" fmla="*/ 35 w 35"/>
                <a:gd name="T11" fmla="*/ 10 h 17"/>
              </a:gdLst>
              <a:ahLst/>
              <a:cxnLst>
                <a:cxn ang="0">
                  <a:pos x="T0" y="T1"/>
                </a:cxn>
                <a:cxn ang="0">
                  <a:pos x="T2" y="T3"/>
                </a:cxn>
                <a:cxn ang="0">
                  <a:pos x="T4" y="T5"/>
                </a:cxn>
                <a:cxn ang="0">
                  <a:pos x="T6" y="T7"/>
                </a:cxn>
                <a:cxn ang="0">
                  <a:pos x="T8" y="T9"/>
                </a:cxn>
                <a:cxn ang="0">
                  <a:pos x="T10" y="T11"/>
                </a:cxn>
              </a:cxnLst>
              <a:rect l="0" t="0" r="r" b="b"/>
              <a:pathLst>
                <a:path w="35" h="17">
                  <a:moveTo>
                    <a:pt x="35" y="10"/>
                  </a:moveTo>
                  <a:cubicBezTo>
                    <a:pt x="35" y="10"/>
                    <a:pt x="16" y="10"/>
                    <a:pt x="9" y="8"/>
                  </a:cubicBezTo>
                  <a:cubicBezTo>
                    <a:pt x="5" y="6"/>
                    <a:pt x="1" y="3"/>
                    <a:pt x="0" y="0"/>
                  </a:cubicBezTo>
                  <a:cubicBezTo>
                    <a:pt x="0" y="0"/>
                    <a:pt x="2" y="6"/>
                    <a:pt x="6" y="11"/>
                  </a:cubicBezTo>
                  <a:cubicBezTo>
                    <a:pt x="10" y="17"/>
                    <a:pt x="35" y="15"/>
                    <a:pt x="35" y="15"/>
                  </a:cubicBezTo>
                  <a:lnTo>
                    <a:pt x="35" y="10"/>
                  </a:lnTo>
                  <a:close/>
                </a:path>
              </a:pathLst>
            </a:custGeom>
            <a:solidFill>
              <a:srgbClr val="9A58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9" name="îṩḻíḋe">
              <a:extLst>
                <a:ext uri="{FF2B5EF4-FFF2-40B4-BE49-F238E27FC236}">
                  <a16:creationId xmlns:a16="http://schemas.microsoft.com/office/drawing/2014/main" id="{1CE3F1D5-1F38-48B2-8413-F30386345064}"/>
                </a:ext>
              </a:extLst>
            </p:cNvPr>
            <p:cNvSpPr/>
            <p:nvPr/>
          </p:nvSpPr>
          <p:spPr bwMode="auto">
            <a:xfrm>
              <a:off x="6337300" y="2984500"/>
              <a:ext cx="17463" cy="25400"/>
            </a:xfrm>
            <a:custGeom>
              <a:avLst/>
              <a:gdLst>
                <a:gd name="T0" fmla="*/ 7 w 7"/>
                <a:gd name="T1" fmla="*/ 4 h 10"/>
                <a:gd name="T2" fmla="*/ 3 w 7"/>
                <a:gd name="T3" fmla="*/ 9 h 10"/>
                <a:gd name="T4" fmla="*/ 0 w 7"/>
                <a:gd name="T5" fmla="*/ 6 h 10"/>
                <a:gd name="T6" fmla="*/ 3 w 7"/>
                <a:gd name="T7" fmla="*/ 0 h 10"/>
                <a:gd name="T8" fmla="*/ 7 w 7"/>
                <a:gd name="T9" fmla="*/ 4 h 10"/>
              </a:gdLst>
              <a:ahLst/>
              <a:cxnLst>
                <a:cxn ang="0">
                  <a:pos x="T0" y="T1"/>
                </a:cxn>
                <a:cxn ang="0">
                  <a:pos x="T2" y="T3"/>
                </a:cxn>
                <a:cxn ang="0">
                  <a:pos x="T4" y="T5"/>
                </a:cxn>
                <a:cxn ang="0">
                  <a:pos x="T6" y="T7"/>
                </a:cxn>
                <a:cxn ang="0">
                  <a:pos x="T8" y="T9"/>
                </a:cxn>
              </a:cxnLst>
              <a:rect l="0" t="0" r="r" b="b"/>
              <a:pathLst>
                <a:path w="7" h="10">
                  <a:moveTo>
                    <a:pt x="7" y="4"/>
                  </a:moveTo>
                  <a:cubicBezTo>
                    <a:pt x="7" y="6"/>
                    <a:pt x="6" y="9"/>
                    <a:pt x="3" y="9"/>
                  </a:cubicBezTo>
                  <a:cubicBezTo>
                    <a:pt x="1" y="10"/>
                    <a:pt x="0" y="8"/>
                    <a:pt x="0" y="6"/>
                  </a:cubicBezTo>
                  <a:cubicBezTo>
                    <a:pt x="0" y="3"/>
                    <a:pt x="1" y="1"/>
                    <a:pt x="3" y="0"/>
                  </a:cubicBezTo>
                  <a:cubicBezTo>
                    <a:pt x="6" y="0"/>
                    <a:pt x="7" y="1"/>
                    <a:pt x="7" y="4"/>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0" name="îṡḷíḋe">
              <a:extLst>
                <a:ext uri="{FF2B5EF4-FFF2-40B4-BE49-F238E27FC236}">
                  <a16:creationId xmlns:a16="http://schemas.microsoft.com/office/drawing/2014/main" id="{0FFC71DB-8384-4599-9107-817E406A4252}"/>
                </a:ext>
              </a:extLst>
            </p:cNvPr>
            <p:cNvSpPr/>
            <p:nvPr/>
          </p:nvSpPr>
          <p:spPr bwMode="auto">
            <a:xfrm>
              <a:off x="6318250" y="2955925"/>
              <a:ext cx="23813" cy="25400"/>
            </a:xfrm>
            <a:custGeom>
              <a:avLst/>
              <a:gdLst>
                <a:gd name="T0" fmla="*/ 9 w 9"/>
                <a:gd name="T1" fmla="*/ 2 h 10"/>
                <a:gd name="T2" fmla="*/ 1 w 9"/>
                <a:gd name="T3" fmla="*/ 10 h 10"/>
                <a:gd name="T4" fmla="*/ 3 w 9"/>
                <a:gd name="T5" fmla="*/ 2 h 10"/>
                <a:gd name="T6" fmla="*/ 9 w 9"/>
                <a:gd name="T7" fmla="*/ 2 h 10"/>
              </a:gdLst>
              <a:ahLst/>
              <a:cxnLst>
                <a:cxn ang="0">
                  <a:pos x="T0" y="T1"/>
                </a:cxn>
                <a:cxn ang="0">
                  <a:pos x="T2" y="T3"/>
                </a:cxn>
                <a:cxn ang="0">
                  <a:pos x="T4" y="T5"/>
                </a:cxn>
                <a:cxn ang="0">
                  <a:pos x="T6" y="T7"/>
                </a:cxn>
              </a:cxnLst>
              <a:rect l="0" t="0" r="r" b="b"/>
              <a:pathLst>
                <a:path w="9" h="10">
                  <a:moveTo>
                    <a:pt x="9" y="2"/>
                  </a:moveTo>
                  <a:cubicBezTo>
                    <a:pt x="1" y="10"/>
                    <a:pt x="1" y="10"/>
                    <a:pt x="1" y="10"/>
                  </a:cubicBezTo>
                  <a:cubicBezTo>
                    <a:pt x="0" y="7"/>
                    <a:pt x="1" y="4"/>
                    <a:pt x="3" y="2"/>
                  </a:cubicBezTo>
                  <a:cubicBezTo>
                    <a:pt x="5" y="0"/>
                    <a:pt x="8" y="0"/>
                    <a:pt x="9" y="2"/>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1" name="iṥḻíḍé">
              <a:extLst>
                <a:ext uri="{FF2B5EF4-FFF2-40B4-BE49-F238E27FC236}">
                  <a16:creationId xmlns:a16="http://schemas.microsoft.com/office/drawing/2014/main" id="{A94581D3-3800-4727-9DFF-01D08D7260B5}"/>
                </a:ext>
              </a:extLst>
            </p:cNvPr>
            <p:cNvSpPr/>
            <p:nvPr/>
          </p:nvSpPr>
          <p:spPr bwMode="auto">
            <a:xfrm>
              <a:off x="6354763" y="3057525"/>
              <a:ext cx="23813" cy="19050"/>
            </a:xfrm>
            <a:custGeom>
              <a:avLst/>
              <a:gdLst>
                <a:gd name="T0" fmla="*/ 1 w 9"/>
                <a:gd name="T1" fmla="*/ 0 h 7"/>
                <a:gd name="T2" fmla="*/ 9 w 9"/>
                <a:gd name="T3" fmla="*/ 2 h 7"/>
                <a:gd name="T4" fmla="*/ 4 w 9"/>
                <a:gd name="T5" fmla="*/ 6 h 7"/>
                <a:gd name="T6" fmla="*/ 1 w 9"/>
                <a:gd name="T7" fmla="*/ 0 h 7"/>
              </a:gdLst>
              <a:ahLst/>
              <a:cxnLst>
                <a:cxn ang="0">
                  <a:pos x="T0" y="T1"/>
                </a:cxn>
                <a:cxn ang="0">
                  <a:pos x="T2" y="T3"/>
                </a:cxn>
                <a:cxn ang="0">
                  <a:pos x="T4" y="T5"/>
                </a:cxn>
                <a:cxn ang="0">
                  <a:pos x="T6" y="T7"/>
                </a:cxn>
              </a:cxnLst>
              <a:rect l="0" t="0" r="r" b="b"/>
              <a:pathLst>
                <a:path w="9" h="7">
                  <a:moveTo>
                    <a:pt x="1" y="0"/>
                  </a:moveTo>
                  <a:cubicBezTo>
                    <a:pt x="9" y="2"/>
                    <a:pt x="9" y="2"/>
                    <a:pt x="9" y="2"/>
                  </a:cubicBezTo>
                  <a:cubicBezTo>
                    <a:pt x="9" y="5"/>
                    <a:pt x="6" y="7"/>
                    <a:pt x="4" y="6"/>
                  </a:cubicBezTo>
                  <a:cubicBezTo>
                    <a:pt x="1" y="6"/>
                    <a:pt x="0" y="3"/>
                    <a:pt x="1" y="0"/>
                  </a:cubicBezTo>
                  <a:close/>
                </a:path>
              </a:pathLst>
            </a:custGeom>
            <a:solidFill>
              <a:srgbClr val="9A58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2" name="îŝḷïdè">
              <a:extLst>
                <a:ext uri="{FF2B5EF4-FFF2-40B4-BE49-F238E27FC236}">
                  <a16:creationId xmlns:a16="http://schemas.microsoft.com/office/drawing/2014/main" id="{E248EBF3-C85E-49A3-9A1B-F8E387F20298}"/>
                </a:ext>
              </a:extLst>
            </p:cNvPr>
            <p:cNvSpPr/>
            <p:nvPr/>
          </p:nvSpPr>
          <p:spPr bwMode="auto">
            <a:xfrm>
              <a:off x="6423025" y="2924175"/>
              <a:ext cx="23813" cy="23813"/>
            </a:xfrm>
            <a:custGeom>
              <a:avLst/>
              <a:gdLst>
                <a:gd name="T0" fmla="*/ 7 w 9"/>
                <a:gd name="T1" fmla="*/ 9 h 9"/>
                <a:gd name="T2" fmla="*/ 0 w 9"/>
                <a:gd name="T3" fmla="*/ 4 h 9"/>
                <a:gd name="T4" fmla="*/ 6 w 9"/>
                <a:gd name="T5" fmla="*/ 1 h 9"/>
                <a:gd name="T6" fmla="*/ 7 w 9"/>
                <a:gd name="T7" fmla="*/ 9 h 9"/>
              </a:gdLst>
              <a:ahLst/>
              <a:cxnLst>
                <a:cxn ang="0">
                  <a:pos x="T0" y="T1"/>
                </a:cxn>
                <a:cxn ang="0">
                  <a:pos x="T2" y="T3"/>
                </a:cxn>
                <a:cxn ang="0">
                  <a:pos x="T4" y="T5"/>
                </a:cxn>
                <a:cxn ang="0">
                  <a:pos x="T6" y="T7"/>
                </a:cxn>
              </a:cxnLst>
              <a:rect l="0" t="0" r="r" b="b"/>
              <a:pathLst>
                <a:path w="9" h="9">
                  <a:moveTo>
                    <a:pt x="7" y="9"/>
                  </a:moveTo>
                  <a:cubicBezTo>
                    <a:pt x="0" y="4"/>
                    <a:pt x="0" y="4"/>
                    <a:pt x="0" y="4"/>
                  </a:cubicBezTo>
                  <a:cubicBezTo>
                    <a:pt x="1" y="1"/>
                    <a:pt x="4" y="0"/>
                    <a:pt x="6" y="1"/>
                  </a:cubicBezTo>
                  <a:cubicBezTo>
                    <a:pt x="8" y="3"/>
                    <a:pt x="9" y="6"/>
                    <a:pt x="7" y="9"/>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3" name="iṧḷïḑé">
              <a:extLst>
                <a:ext uri="{FF2B5EF4-FFF2-40B4-BE49-F238E27FC236}">
                  <a16:creationId xmlns:a16="http://schemas.microsoft.com/office/drawing/2014/main" id="{8CB4B8A7-991C-4F3D-AE17-BFBEABC18B7A}"/>
                </a:ext>
              </a:extLst>
            </p:cNvPr>
            <p:cNvSpPr/>
            <p:nvPr/>
          </p:nvSpPr>
          <p:spPr bwMode="auto">
            <a:xfrm>
              <a:off x="6418263" y="2959100"/>
              <a:ext cx="17463" cy="25400"/>
            </a:xfrm>
            <a:custGeom>
              <a:avLst/>
              <a:gdLst>
                <a:gd name="T0" fmla="*/ 7 w 7"/>
                <a:gd name="T1" fmla="*/ 4 h 10"/>
                <a:gd name="T2" fmla="*/ 4 w 7"/>
                <a:gd name="T3" fmla="*/ 10 h 10"/>
                <a:gd name="T4" fmla="*/ 0 w 7"/>
                <a:gd name="T5" fmla="*/ 6 h 10"/>
                <a:gd name="T6" fmla="*/ 4 w 7"/>
                <a:gd name="T7" fmla="*/ 1 h 10"/>
                <a:gd name="T8" fmla="*/ 7 w 7"/>
                <a:gd name="T9" fmla="*/ 4 h 10"/>
              </a:gdLst>
              <a:ahLst/>
              <a:cxnLst>
                <a:cxn ang="0">
                  <a:pos x="T0" y="T1"/>
                </a:cxn>
                <a:cxn ang="0">
                  <a:pos x="T2" y="T3"/>
                </a:cxn>
                <a:cxn ang="0">
                  <a:pos x="T4" y="T5"/>
                </a:cxn>
                <a:cxn ang="0">
                  <a:pos x="T6" y="T7"/>
                </a:cxn>
                <a:cxn ang="0">
                  <a:pos x="T8" y="T9"/>
                </a:cxn>
              </a:cxnLst>
              <a:rect l="0" t="0" r="r" b="b"/>
              <a:pathLst>
                <a:path w="7" h="10">
                  <a:moveTo>
                    <a:pt x="7" y="4"/>
                  </a:moveTo>
                  <a:cubicBezTo>
                    <a:pt x="7" y="7"/>
                    <a:pt x="6" y="9"/>
                    <a:pt x="4" y="10"/>
                  </a:cubicBezTo>
                  <a:cubicBezTo>
                    <a:pt x="1" y="10"/>
                    <a:pt x="0" y="9"/>
                    <a:pt x="0" y="6"/>
                  </a:cubicBezTo>
                  <a:cubicBezTo>
                    <a:pt x="0" y="4"/>
                    <a:pt x="1" y="1"/>
                    <a:pt x="4" y="1"/>
                  </a:cubicBezTo>
                  <a:cubicBezTo>
                    <a:pt x="6" y="0"/>
                    <a:pt x="7" y="2"/>
                    <a:pt x="7" y="4"/>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4" name="iṥlíḋè">
              <a:extLst>
                <a:ext uri="{FF2B5EF4-FFF2-40B4-BE49-F238E27FC236}">
                  <a16:creationId xmlns:a16="http://schemas.microsoft.com/office/drawing/2014/main" id="{CC21B4B1-BB19-4DBC-B89B-922E5CEEE80F}"/>
                </a:ext>
              </a:extLst>
            </p:cNvPr>
            <p:cNvSpPr/>
            <p:nvPr/>
          </p:nvSpPr>
          <p:spPr bwMode="auto">
            <a:xfrm>
              <a:off x="6389688" y="2973388"/>
              <a:ext cx="36513" cy="68263"/>
            </a:xfrm>
            <a:custGeom>
              <a:avLst/>
              <a:gdLst>
                <a:gd name="T0" fmla="*/ 0 w 23"/>
                <a:gd name="T1" fmla="*/ 0 h 43"/>
                <a:gd name="T2" fmla="*/ 0 w 23"/>
                <a:gd name="T3" fmla="*/ 43 h 43"/>
                <a:gd name="T4" fmla="*/ 23 w 23"/>
                <a:gd name="T5" fmla="*/ 32 h 43"/>
                <a:gd name="T6" fmla="*/ 0 w 23"/>
                <a:gd name="T7" fmla="*/ 0 h 43"/>
              </a:gdLst>
              <a:ahLst/>
              <a:cxnLst>
                <a:cxn ang="0">
                  <a:pos x="T0" y="T1"/>
                </a:cxn>
                <a:cxn ang="0">
                  <a:pos x="T2" y="T3"/>
                </a:cxn>
                <a:cxn ang="0">
                  <a:pos x="T4" y="T5"/>
                </a:cxn>
                <a:cxn ang="0">
                  <a:pos x="T6" y="T7"/>
                </a:cxn>
              </a:cxnLst>
              <a:rect l="0" t="0" r="r" b="b"/>
              <a:pathLst>
                <a:path w="23" h="43">
                  <a:moveTo>
                    <a:pt x="0" y="0"/>
                  </a:moveTo>
                  <a:lnTo>
                    <a:pt x="0" y="43"/>
                  </a:lnTo>
                  <a:lnTo>
                    <a:pt x="23" y="32"/>
                  </a:lnTo>
                  <a:lnTo>
                    <a:pt x="0" y="0"/>
                  </a:lnTo>
                  <a:close/>
                </a:path>
              </a:pathLst>
            </a:custGeom>
            <a:solidFill>
              <a:srgbClr val="9A58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5" name="iśḷïḑé">
              <a:extLst>
                <a:ext uri="{FF2B5EF4-FFF2-40B4-BE49-F238E27FC236}">
                  <a16:creationId xmlns:a16="http://schemas.microsoft.com/office/drawing/2014/main" id="{78981575-174A-46F7-BCD9-45DF3B2E44A4}"/>
                </a:ext>
              </a:extLst>
            </p:cNvPr>
            <p:cNvSpPr/>
            <p:nvPr/>
          </p:nvSpPr>
          <p:spPr bwMode="auto">
            <a:xfrm>
              <a:off x="6075229" y="3232150"/>
              <a:ext cx="152222" cy="471961"/>
            </a:xfrm>
            <a:custGeom>
              <a:avLst/>
              <a:gdLst>
                <a:gd name="connsiteX0" fmla="*/ 0 w 152222"/>
                <a:gd name="connsiteY0" fmla="*/ 463143 h 471961"/>
                <a:gd name="connsiteX1" fmla="*/ 3824 w 152222"/>
                <a:gd name="connsiteY1" fmla="*/ 469858 h 471961"/>
                <a:gd name="connsiteX2" fmla="*/ 75 w 152222"/>
                <a:gd name="connsiteY2" fmla="*/ 471961 h 471961"/>
                <a:gd name="connsiteX3" fmla="*/ 130612 w 152222"/>
                <a:gd name="connsiteY3" fmla="*/ 0 h 471961"/>
                <a:gd name="connsiteX4" fmla="*/ 135853 w 152222"/>
                <a:gd name="connsiteY4" fmla="*/ 164867 h 471961"/>
                <a:gd name="connsiteX5" fmla="*/ 119131 w 152222"/>
                <a:gd name="connsiteY5" fmla="*/ 227106 h 471961"/>
                <a:gd name="connsiteX6" fmla="*/ 111568 w 152222"/>
                <a:gd name="connsiteY6" fmla="*/ 257042 h 471961"/>
                <a:gd name="connsiteX7" fmla="*/ 8431 w 152222"/>
                <a:gd name="connsiteY7" fmla="*/ 315781 h 471961"/>
                <a:gd name="connsiteX8" fmla="*/ 8435 w 152222"/>
                <a:gd name="connsiteY8" fmla="*/ 315745 h 471961"/>
                <a:gd name="connsiteX9" fmla="*/ 130612 w 152222"/>
                <a:gd name="connsiteY9" fmla="*/ 0 h 47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222" h="471961">
                  <a:moveTo>
                    <a:pt x="0" y="463143"/>
                  </a:moveTo>
                  <a:lnTo>
                    <a:pt x="3824" y="469858"/>
                  </a:lnTo>
                  <a:lnTo>
                    <a:pt x="75" y="471961"/>
                  </a:lnTo>
                  <a:close/>
                  <a:moveTo>
                    <a:pt x="130612" y="0"/>
                  </a:moveTo>
                  <a:cubicBezTo>
                    <a:pt x="154197" y="18319"/>
                    <a:pt x="162059" y="102061"/>
                    <a:pt x="135853" y="164867"/>
                  </a:cubicBezTo>
                  <a:cubicBezTo>
                    <a:pt x="135853" y="164867"/>
                    <a:pt x="128482" y="190996"/>
                    <a:pt x="119131" y="227106"/>
                  </a:cubicBezTo>
                  <a:lnTo>
                    <a:pt x="111568" y="257042"/>
                  </a:lnTo>
                  <a:lnTo>
                    <a:pt x="8431" y="315781"/>
                  </a:lnTo>
                  <a:lnTo>
                    <a:pt x="8435" y="315745"/>
                  </a:lnTo>
                  <a:cubicBezTo>
                    <a:pt x="31437" y="106477"/>
                    <a:pt x="70992" y="25188"/>
                    <a:pt x="130612" y="0"/>
                  </a:cubicBezTo>
                  <a:close/>
                </a:path>
              </a:pathLst>
            </a:custGeom>
            <a:solidFill>
              <a:srgbClr val="B17A7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6" name="ïṥľíďè">
              <a:extLst>
                <a:ext uri="{FF2B5EF4-FFF2-40B4-BE49-F238E27FC236}">
                  <a16:creationId xmlns:a16="http://schemas.microsoft.com/office/drawing/2014/main" id="{08260B8F-5A85-4AD7-97F8-490933A66E71}"/>
                </a:ext>
              </a:extLst>
            </p:cNvPr>
            <p:cNvSpPr/>
            <p:nvPr/>
          </p:nvSpPr>
          <p:spPr bwMode="auto">
            <a:xfrm>
              <a:off x="6084888" y="3219450"/>
              <a:ext cx="157163" cy="323850"/>
            </a:xfrm>
            <a:custGeom>
              <a:avLst/>
              <a:gdLst>
                <a:gd name="T0" fmla="*/ 54 w 60"/>
                <a:gd name="T1" fmla="*/ 0 h 124"/>
                <a:gd name="T2" fmla="*/ 25 w 60"/>
                <a:gd name="T3" fmla="*/ 22 h 124"/>
                <a:gd name="T4" fmla="*/ 0 w 60"/>
                <a:gd name="T5" fmla="*/ 108 h 124"/>
                <a:gd name="T6" fmla="*/ 43 w 60"/>
                <a:gd name="T7" fmla="*/ 110 h 124"/>
                <a:gd name="T8" fmla="*/ 58 w 60"/>
                <a:gd name="T9" fmla="*/ 31 h 124"/>
                <a:gd name="T10" fmla="*/ 54 w 60"/>
                <a:gd name="T11" fmla="*/ 0 h 124"/>
              </a:gdLst>
              <a:ahLst/>
              <a:cxnLst>
                <a:cxn ang="0">
                  <a:pos x="T0" y="T1"/>
                </a:cxn>
                <a:cxn ang="0">
                  <a:pos x="T2" y="T3"/>
                </a:cxn>
                <a:cxn ang="0">
                  <a:pos x="T4" y="T5"/>
                </a:cxn>
                <a:cxn ang="0">
                  <a:pos x="T6" y="T7"/>
                </a:cxn>
                <a:cxn ang="0">
                  <a:pos x="T8" y="T9"/>
                </a:cxn>
                <a:cxn ang="0">
                  <a:pos x="T10" y="T11"/>
                </a:cxn>
              </a:cxnLst>
              <a:rect l="0" t="0" r="r" b="b"/>
              <a:pathLst>
                <a:path w="60" h="124">
                  <a:moveTo>
                    <a:pt x="54" y="0"/>
                  </a:moveTo>
                  <a:cubicBezTo>
                    <a:pt x="54" y="0"/>
                    <a:pt x="35" y="7"/>
                    <a:pt x="25" y="22"/>
                  </a:cubicBezTo>
                  <a:cubicBezTo>
                    <a:pt x="15" y="38"/>
                    <a:pt x="6" y="63"/>
                    <a:pt x="0" y="108"/>
                  </a:cubicBezTo>
                  <a:cubicBezTo>
                    <a:pt x="0" y="108"/>
                    <a:pt x="12" y="124"/>
                    <a:pt x="43" y="110"/>
                  </a:cubicBezTo>
                  <a:cubicBezTo>
                    <a:pt x="43" y="110"/>
                    <a:pt x="57" y="53"/>
                    <a:pt x="58" y="31"/>
                  </a:cubicBezTo>
                  <a:cubicBezTo>
                    <a:pt x="60" y="6"/>
                    <a:pt x="54" y="0"/>
                    <a:pt x="54" y="0"/>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7" name="îṧľíḋê">
              <a:extLst>
                <a:ext uri="{FF2B5EF4-FFF2-40B4-BE49-F238E27FC236}">
                  <a16:creationId xmlns:a16="http://schemas.microsoft.com/office/drawing/2014/main" id="{4F881855-0384-44F6-A38D-DBD6AB63B655}"/>
                </a:ext>
              </a:extLst>
            </p:cNvPr>
            <p:cNvSpPr/>
            <p:nvPr/>
          </p:nvSpPr>
          <p:spPr bwMode="auto">
            <a:xfrm>
              <a:off x="6015038" y="3332163"/>
              <a:ext cx="573088" cy="504825"/>
            </a:xfrm>
            <a:custGeom>
              <a:avLst/>
              <a:gdLst>
                <a:gd name="T0" fmla="*/ 219 w 219"/>
                <a:gd name="T1" fmla="*/ 20 h 193"/>
                <a:gd name="T2" fmla="*/ 219 w 219"/>
                <a:gd name="T3" fmla="*/ 8 h 193"/>
                <a:gd name="T4" fmla="*/ 205 w 219"/>
                <a:gd name="T5" fmla="*/ 0 h 193"/>
                <a:gd name="T6" fmla="*/ 205 w 219"/>
                <a:gd name="T7" fmla="*/ 0 h 193"/>
                <a:gd name="T8" fmla="*/ 205 w 219"/>
                <a:gd name="T9" fmla="*/ 0 h 193"/>
                <a:gd name="T10" fmla="*/ 205 w 219"/>
                <a:gd name="T11" fmla="*/ 0 h 193"/>
                <a:gd name="T12" fmla="*/ 201 w 219"/>
                <a:gd name="T13" fmla="*/ 1 h 193"/>
                <a:gd name="T14" fmla="*/ 7 w 219"/>
                <a:gd name="T15" fmla="*/ 113 h 193"/>
                <a:gd name="T16" fmla="*/ 0 w 219"/>
                <a:gd name="T17" fmla="*/ 123 h 193"/>
                <a:gd name="T18" fmla="*/ 0 w 219"/>
                <a:gd name="T19" fmla="*/ 181 h 193"/>
                <a:gd name="T20" fmla="*/ 2 w 219"/>
                <a:gd name="T21" fmla="*/ 185 h 193"/>
                <a:gd name="T22" fmla="*/ 2 w 219"/>
                <a:gd name="T23" fmla="*/ 185 h 193"/>
                <a:gd name="T24" fmla="*/ 2 w 219"/>
                <a:gd name="T25" fmla="*/ 185 h 193"/>
                <a:gd name="T26" fmla="*/ 2 w 219"/>
                <a:gd name="T27" fmla="*/ 185 h 193"/>
                <a:gd name="T28" fmla="*/ 16 w 219"/>
                <a:gd name="T29" fmla="*/ 193 h 193"/>
                <a:gd name="T30" fmla="*/ 16 w 219"/>
                <a:gd name="T31" fmla="*/ 179 h 193"/>
                <a:gd name="T32" fmla="*/ 201 w 219"/>
                <a:gd name="T33" fmla="*/ 73 h 193"/>
                <a:gd name="T34" fmla="*/ 207 w 219"/>
                <a:gd name="T35" fmla="*/ 62 h 193"/>
                <a:gd name="T36" fmla="*/ 207 w 219"/>
                <a:gd name="T37" fmla="*/ 20 h 193"/>
                <a:gd name="T38" fmla="*/ 219 w 219"/>
                <a:gd name="T39" fmla="*/ 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193">
                  <a:moveTo>
                    <a:pt x="219" y="20"/>
                  </a:moveTo>
                  <a:cubicBezTo>
                    <a:pt x="219" y="8"/>
                    <a:pt x="219" y="8"/>
                    <a:pt x="219" y="8"/>
                  </a:cubicBezTo>
                  <a:cubicBezTo>
                    <a:pt x="205" y="0"/>
                    <a:pt x="205" y="0"/>
                    <a:pt x="205" y="0"/>
                  </a:cubicBezTo>
                  <a:cubicBezTo>
                    <a:pt x="205" y="0"/>
                    <a:pt x="205" y="0"/>
                    <a:pt x="205" y="0"/>
                  </a:cubicBezTo>
                  <a:cubicBezTo>
                    <a:pt x="205" y="0"/>
                    <a:pt x="205" y="0"/>
                    <a:pt x="205" y="0"/>
                  </a:cubicBezTo>
                  <a:cubicBezTo>
                    <a:pt x="205" y="0"/>
                    <a:pt x="205" y="0"/>
                    <a:pt x="205" y="0"/>
                  </a:cubicBezTo>
                  <a:cubicBezTo>
                    <a:pt x="204" y="0"/>
                    <a:pt x="202" y="0"/>
                    <a:pt x="201" y="1"/>
                  </a:cubicBezTo>
                  <a:cubicBezTo>
                    <a:pt x="7" y="113"/>
                    <a:pt x="7" y="113"/>
                    <a:pt x="7" y="113"/>
                  </a:cubicBezTo>
                  <a:cubicBezTo>
                    <a:pt x="3" y="115"/>
                    <a:pt x="0" y="119"/>
                    <a:pt x="0" y="123"/>
                  </a:cubicBezTo>
                  <a:cubicBezTo>
                    <a:pt x="0" y="181"/>
                    <a:pt x="0" y="181"/>
                    <a:pt x="0" y="181"/>
                  </a:cubicBezTo>
                  <a:cubicBezTo>
                    <a:pt x="0" y="183"/>
                    <a:pt x="1" y="185"/>
                    <a:pt x="2" y="185"/>
                  </a:cubicBezTo>
                  <a:cubicBezTo>
                    <a:pt x="2" y="185"/>
                    <a:pt x="2" y="185"/>
                    <a:pt x="2" y="185"/>
                  </a:cubicBezTo>
                  <a:cubicBezTo>
                    <a:pt x="2" y="185"/>
                    <a:pt x="2" y="185"/>
                    <a:pt x="2" y="185"/>
                  </a:cubicBezTo>
                  <a:cubicBezTo>
                    <a:pt x="2" y="185"/>
                    <a:pt x="2" y="185"/>
                    <a:pt x="2" y="185"/>
                  </a:cubicBezTo>
                  <a:cubicBezTo>
                    <a:pt x="16" y="193"/>
                    <a:pt x="16" y="193"/>
                    <a:pt x="16" y="193"/>
                  </a:cubicBezTo>
                  <a:cubicBezTo>
                    <a:pt x="16" y="179"/>
                    <a:pt x="16" y="179"/>
                    <a:pt x="16" y="179"/>
                  </a:cubicBezTo>
                  <a:cubicBezTo>
                    <a:pt x="201" y="73"/>
                    <a:pt x="201" y="73"/>
                    <a:pt x="201" y="73"/>
                  </a:cubicBezTo>
                  <a:cubicBezTo>
                    <a:pt x="204" y="71"/>
                    <a:pt x="207" y="66"/>
                    <a:pt x="207" y="62"/>
                  </a:cubicBezTo>
                  <a:cubicBezTo>
                    <a:pt x="207" y="20"/>
                    <a:pt x="207" y="20"/>
                    <a:pt x="207" y="20"/>
                  </a:cubicBezTo>
                  <a:lnTo>
                    <a:pt x="219" y="2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8" name="iṧlîḍé">
              <a:extLst>
                <a:ext uri="{FF2B5EF4-FFF2-40B4-BE49-F238E27FC236}">
                  <a16:creationId xmlns:a16="http://schemas.microsoft.com/office/drawing/2014/main" id="{4A6728D0-0ECF-4AA2-88B1-28AFF19E2603}"/>
                </a:ext>
              </a:extLst>
            </p:cNvPr>
            <p:cNvSpPr/>
            <p:nvPr/>
          </p:nvSpPr>
          <p:spPr bwMode="auto">
            <a:xfrm>
              <a:off x="6022975" y="3332163"/>
              <a:ext cx="565150" cy="334963"/>
            </a:xfrm>
            <a:custGeom>
              <a:avLst/>
              <a:gdLst>
                <a:gd name="T0" fmla="*/ 216 w 216"/>
                <a:gd name="T1" fmla="*/ 8 h 128"/>
                <a:gd name="T2" fmla="*/ 202 w 216"/>
                <a:gd name="T3" fmla="*/ 0 h 128"/>
                <a:gd name="T4" fmla="*/ 202 w 216"/>
                <a:gd name="T5" fmla="*/ 0 h 128"/>
                <a:gd name="T6" fmla="*/ 202 w 216"/>
                <a:gd name="T7" fmla="*/ 0 h 128"/>
                <a:gd name="T8" fmla="*/ 202 w 216"/>
                <a:gd name="T9" fmla="*/ 0 h 128"/>
                <a:gd name="T10" fmla="*/ 198 w 216"/>
                <a:gd name="T11" fmla="*/ 1 h 128"/>
                <a:gd name="T12" fmla="*/ 4 w 216"/>
                <a:gd name="T13" fmla="*/ 113 h 128"/>
                <a:gd name="T14" fmla="*/ 0 w 216"/>
                <a:gd name="T15" fmla="*/ 117 h 128"/>
                <a:gd name="T16" fmla="*/ 19 w 216"/>
                <a:gd name="T17" fmla="*/ 128 h 128"/>
                <a:gd name="T18" fmla="*/ 204 w 216"/>
                <a:gd name="T19" fmla="*/ 24 h 128"/>
                <a:gd name="T20" fmla="*/ 216 w 216"/>
                <a:gd name="T21"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128">
                  <a:moveTo>
                    <a:pt x="216" y="8"/>
                  </a:moveTo>
                  <a:cubicBezTo>
                    <a:pt x="202" y="0"/>
                    <a:pt x="202" y="0"/>
                    <a:pt x="202" y="0"/>
                  </a:cubicBezTo>
                  <a:cubicBezTo>
                    <a:pt x="202" y="0"/>
                    <a:pt x="202" y="0"/>
                    <a:pt x="202" y="0"/>
                  </a:cubicBezTo>
                  <a:cubicBezTo>
                    <a:pt x="202" y="0"/>
                    <a:pt x="202" y="0"/>
                    <a:pt x="202" y="0"/>
                  </a:cubicBezTo>
                  <a:cubicBezTo>
                    <a:pt x="202" y="0"/>
                    <a:pt x="202" y="0"/>
                    <a:pt x="202" y="0"/>
                  </a:cubicBezTo>
                  <a:cubicBezTo>
                    <a:pt x="201" y="0"/>
                    <a:pt x="199" y="0"/>
                    <a:pt x="198" y="1"/>
                  </a:cubicBezTo>
                  <a:cubicBezTo>
                    <a:pt x="4" y="113"/>
                    <a:pt x="4" y="113"/>
                    <a:pt x="4" y="113"/>
                  </a:cubicBezTo>
                  <a:cubicBezTo>
                    <a:pt x="2" y="113"/>
                    <a:pt x="1" y="115"/>
                    <a:pt x="0" y="117"/>
                  </a:cubicBezTo>
                  <a:cubicBezTo>
                    <a:pt x="19" y="128"/>
                    <a:pt x="19" y="128"/>
                    <a:pt x="19" y="128"/>
                  </a:cubicBezTo>
                  <a:cubicBezTo>
                    <a:pt x="204" y="24"/>
                    <a:pt x="204" y="24"/>
                    <a:pt x="204" y="24"/>
                  </a:cubicBezTo>
                  <a:lnTo>
                    <a:pt x="216" y="8"/>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9" name="íŝḷiḍé">
              <a:extLst>
                <a:ext uri="{FF2B5EF4-FFF2-40B4-BE49-F238E27FC236}">
                  <a16:creationId xmlns:a16="http://schemas.microsoft.com/office/drawing/2014/main" id="{89EACC6B-9342-41C6-AF85-E2F97758BD33}"/>
                </a:ext>
              </a:extLst>
            </p:cNvPr>
            <p:cNvSpPr/>
            <p:nvPr/>
          </p:nvSpPr>
          <p:spPr bwMode="auto">
            <a:xfrm>
              <a:off x="6051550" y="3351213"/>
              <a:ext cx="541338" cy="490538"/>
            </a:xfrm>
            <a:custGeom>
              <a:avLst/>
              <a:gdLst>
                <a:gd name="T0" fmla="*/ 7 w 207"/>
                <a:gd name="T1" fmla="*/ 114 h 188"/>
                <a:gd name="T2" fmla="*/ 200 w 207"/>
                <a:gd name="T3" fmla="*/ 2 h 188"/>
                <a:gd name="T4" fmla="*/ 207 w 207"/>
                <a:gd name="T5" fmla="*/ 5 h 188"/>
                <a:gd name="T6" fmla="*/ 207 w 207"/>
                <a:gd name="T7" fmla="*/ 63 h 188"/>
                <a:gd name="T8" fmla="*/ 200 w 207"/>
                <a:gd name="T9" fmla="*/ 74 h 188"/>
                <a:gd name="T10" fmla="*/ 7 w 207"/>
                <a:gd name="T11" fmla="*/ 186 h 188"/>
                <a:gd name="T12" fmla="*/ 0 w 207"/>
                <a:gd name="T13" fmla="*/ 182 h 188"/>
                <a:gd name="T14" fmla="*/ 0 w 207"/>
                <a:gd name="T15" fmla="*/ 124 h 188"/>
                <a:gd name="T16" fmla="*/ 7 w 207"/>
                <a:gd name="T17" fmla="*/ 11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88">
                  <a:moveTo>
                    <a:pt x="7" y="114"/>
                  </a:moveTo>
                  <a:cubicBezTo>
                    <a:pt x="200" y="2"/>
                    <a:pt x="200" y="2"/>
                    <a:pt x="200" y="2"/>
                  </a:cubicBezTo>
                  <a:cubicBezTo>
                    <a:pt x="204" y="0"/>
                    <a:pt x="207" y="1"/>
                    <a:pt x="207" y="5"/>
                  </a:cubicBezTo>
                  <a:cubicBezTo>
                    <a:pt x="207" y="63"/>
                    <a:pt x="207" y="63"/>
                    <a:pt x="207" y="63"/>
                  </a:cubicBezTo>
                  <a:cubicBezTo>
                    <a:pt x="207" y="67"/>
                    <a:pt x="204" y="72"/>
                    <a:pt x="200" y="74"/>
                  </a:cubicBezTo>
                  <a:cubicBezTo>
                    <a:pt x="7" y="186"/>
                    <a:pt x="7" y="186"/>
                    <a:pt x="7" y="186"/>
                  </a:cubicBezTo>
                  <a:cubicBezTo>
                    <a:pt x="3" y="188"/>
                    <a:pt x="0" y="186"/>
                    <a:pt x="0" y="182"/>
                  </a:cubicBezTo>
                  <a:cubicBezTo>
                    <a:pt x="0" y="124"/>
                    <a:pt x="0" y="124"/>
                    <a:pt x="0" y="124"/>
                  </a:cubicBezTo>
                  <a:cubicBezTo>
                    <a:pt x="0" y="120"/>
                    <a:pt x="3" y="116"/>
                    <a:pt x="7" y="114"/>
                  </a:cubicBez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0" name="ïṣlîḍe">
              <a:extLst>
                <a:ext uri="{FF2B5EF4-FFF2-40B4-BE49-F238E27FC236}">
                  <a16:creationId xmlns:a16="http://schemas.microsoft.com/office/drawing/2014/main" id="{F419685C-A0D4-4C80-B349-CB960BC85152}"/>
                </a:ext>
              </a:extLst>
            </p:cNvPr>
            <p:cNvSpPr/>
            <p:nvPr/>
          </p:nvSpPr>
          <p:spPr bwMode="auto">
            <a:xfrm>
              <a:off x="6072188" y="3659188"/>
              <a:ext cx="80963" cy="117475"/>
            </a:xfrm>
            <a:custGeom>
              <a:avLst/>
              <a:gdLst>
                <a:gd name="T0" fmla="*/ 17 w 31"/>
                <a:gd name="T1" fmla="*/ 1 h 45"/>
                <a:gd name="T2" fmla="*/ 21 w 31"/>
                <a:gd name="T3" fmla="*/ 8 h 45"/>
                <a:gd name="T4" fmla="*/ 22 w 31"/>
                <a:gd name="T5" fmla="*/ 9 h 45"/>
                <a:gd name="T6" fmla="*/ 30 w 31"/>
                <a:gd name="T7" fmla="*/ 6 h 45"/>
                <a:gd name="T8" fmla="*/ 30 w 31"/>
                <a:gd name="T9" fmla="*/ 9 h 45"/>
                <a:gd name="T10" fmla="*/ 25 w 31"/>
                <a:gd name="T11" fmla="*/ 20 h 45"/>
                <a:gd name="T12" fmla="*/ 24 w 31"/>
                <a:gd name="T13" fmla="*/ 22 h 45"/>
                <a:gd name="T14" fmla="*/ 26 w 31"/>
                <a:gd name="T15" fmla="*/ 31 h 45"/>
                <a:gd name="T16" fmla="*/ 23 w 31"/>
                <a:gd name="T17" fmla="*/ 35 h 45"/>
                <a:gd name="T18" fmla="*/ 16 w 31"/>
                <a:gd name="T19" fmla="*/ 34 h 45"/>
                <a:gd name="T20" fmla="*/ 15 w 31"/>
                <a:gd name="T21" fmla="*/ 35 h 45"/>
                <a:gd name="T22" fmla="*/ 8 w 31"/>
                <a:gd name="T23" fmla="*/ 44 h 45"/>
                <a:gd name="T24" fmla="*/ 6 w 31"/>
                <a:gd name="T25" fmla="*/ 43 h 45"/>
                <a:gd name="T26" fmla="*/ 7 w 31"/>
                <a:gd name="T27" fmla="*/ 32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3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1" y="8"/>
                    <a:pt x="21" y="8"/>
                    <a:pt x="21" y="8"/>
                  </a:cubicBezTo>
                  <a:cubicBezTo>
                    <a:pt x="21" y="9"/>
                    <a:pt x="21" y="9"/>
                    <a:pt x="22" y="9"/>
                  </a:cubicBezTo>
                  <a:cubicBezTo>
                    <a:pt x="30" y="6"/>
                    <a:pt x="30" y="6"/>
                    <a:pt x="30" y="6"/>
                  </a:cubicBezTo>
                  <a:cubicBezTo>
                    <a:pt x="31" y="5"/>
                    <a:pt x="31" y="7"/>
                    <a:pt x="30" y="9"/>
                  </a:cubicBezTo>
                  <a:cubicBezTo>
                    <a:pt x="25" y="20"/>
                    <a:pt x="25" y="20"/>
                    <a:pt x="25" y="20"/>
                  </a:cubicBezTo>
                  <a:cubicBezTo>
                    <a:pt x="24" y="20"/>
                    <a:pt x="24" y="21"/>
                    <a:pt x="24" y="22"/>
                  </a:cubicBezTo>
                  <a:cubicBezTo>
                    <a:pt x="26" y="31"/>
                    <a:pt x="26" y="31"/>
                    <a:pt x="26" y="31"/>
                  </a:cubicBezTo>
                  <a:cubicBezTo>
                    <a:pt x="26" y="33"/>
                    <a:pt x="25" y="35"/>
                    <a:pt x="23" y="35"/>
                  </a:cubicBezTo>
                  <a:cubicBezTo>
                    <a:pt x="16" y="34"/>
                    <a:pt x="16" y="34"/>
                    <a:pt x="16" y="34"/>
                  </a:cubicBezTo>
                  <a:cubicBezTo>
                    <a:pt x="16" y="34"/>
                    <a:pt x="15" y="34"/>
                    <a:pt x="15" y="35"/>
                  </a:cubicBezTo>
                  <a:cubicBezTo>
                    <a:pt x="8" y="44"/>
                    <a:pt x="8" y="44"/>
                    <a:pt x="8" y="44"/>
                  </a:cubicBezTo>
                  <a:cubicBezTo>
                    <a:pt x="7" y="45"/>
                    <a:pt x="5" y="45"/>
                    <a:pt x="6" y="43"/>
                  </a:cubicBezTo>
                  <a:cubicBezTo>
                    <a:pt x="7" y="32"/>
                    <a:pt x="7" y="32"/>
                    <a:pt x="7" y="32"/>
                  </a:cubicBezTo>
                  <a:cubicBezTo>
                    <a:pt x="7" y="31"/>
                    <a:pt x="7" y="30"/>
                    <a:pt x="7" y="30"/>
                  </a:cubicBezTo>
                  <a:cubicBezTo>
                    <a:pt x="1" y="26"/>
                    <a:pt x="1" y="26"/>
                    <a:pt x="1" y="26"/>
                  </a:cubicBezTo>
                  <a:cubicBezTo>
                    <a:pt x="0" y="25"/>
                    <a:pt x="0" y="23"/>
                    <a:pt x="2" y="22"/>
                  </a:cubicBezTo>
                  <a:cubicBezTo>
                    <a:pt x="10" y="16"/>
                    <a:pt x="10" y="16"/>
                    <a:pt x="10" y="16"/>
                  </a:cubicBezTo>
                  <a:cubicBezTo>
                    <a:pt x="10" y="15"/>
                    <a:pt x="11" y="15"/>
                    <a:pt x="11" y="14"/>
                  </a:cubicBezTo>
                  <a:cubicBezTo>
                    <a:pt x="14" y="3"/>
                    <a:pt x="14" y="3"/>
                    <a:pt x="14" y="3"/>
                  </a:cubicBezTo>
                  <a:cubicBezTo>
                    <a:pt x="15" y="1"/>
                    <a:pt x="16"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1" name="ïŝ1idé">
              <a:extLst>
                <a:ext uri="{FF2B5EF4-FFF2-40B4-BE49-F238E27FC236}">
                  <a16:creationId xmlns:a16="http://schemas.microsoft.com/office/drawing/2014/main" id="{7EA8663C-DF02-4B3F-8C47-760A3CC6E12C}"/>
                </a:ext>
              </a:extLst>
            </p:cNvPr>
            <p:cNvSpPr/>
            <p:nvPr/>
          </p:nvSpPr>
          <p:spPr bwMode="auto">
            <a:xfrm>
              <a:off x="6176963" y="3598863"/>
              <a:ext cx="80963" cy="117475"/>
            </a:xfrm>
            <a:custGeom>
              <a:avLst/>
              <a:gdLst>
                <a:gd name="T0" fmla="*/ 17 w 31"/>
                <a:gd name="T1" fmla="*/ 1 h 45"/>
                <a:gd name="T2" fmla="*/ 20 w 31"/>
                <a:gd name="T3" fmla="*/ 9 h 45"/>
                <a:gd name="T4" fmla="*/ 22 w 31"/>
                <a:gd name="T5" fmla="*/ 9 h 45"/>
                <a:gd name="T6" fmla="*/ 30 w 31"/>
                <a:gd name="T7" fmla="*/ 6 h 45"/>
                <a:gd name="T8" fmla="*/ 30 w 31"/>
                <a:gd name="T9" fmla="*/ 9 h 45"/>
                <a:gd name="T10" fmla="*/ 25 w 31"/>
                <a:gd name="T11" fmla="*/ 20 h 45"/>
                <a:gd name="T12" fmla="*/ 24 w 31"/>
                <a:gd name="T13" fmla="*/ 22 h 45"/>
                <a:gd name="T14" fmla="*/ 26 w 31"/>
                <a:gd name="T15" fmla="*/ 31 h 45"/>
                <a:gd name="T16" fmla="*/ 23 w 31"/>
                <a:gd name="T17" fmla="*/ 35 h 45"/>
                <a:gd name="T18" fmla="*/ 16 w 31"/>
                <a:gd name="T19" fmla="*/ 34 h 45"/>
                <a:gd name="T20" fmla="*/ 15 w 31"/>
                <a:gd name="T21" fmla="*/ 35 h 45"/>
                <a:gd name="T22" fmla="*/ 8 w 31"/>
                <a:gd name="T23" fmla="*/ 44 h 45"/>
                <a:gd name="T24" fmla="*/ 6 w 31"/>
                <a:gd name="T25" fmla="*/ 43 h 45"/>
                <a:gd name="T26" fmla="*/ 7 w 31"/>
                <a:gd name="T27" fmla="*/ 32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3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0" y="9"/>
                    <a:pt x="20" y="9"/>
                    <a:pt x="20" y="9"/>
                  </a:cubicBezTo>
                  <a:cubicBezTo>
                    <a:pt x="21" y="9"/>
                    <a:pt x="21" y="9"/>
                    <a:pt x="22" y="9"/>
                  </a:cubicBezTo>
                  <a:cubicBezTo>
                    <a:pt x="30" y="6"/>
                    <a:pt x="30" y="6"/>
                    <a:pt x="30" y="6"/>
                  </a:cubicBezTo>
                  <a:cubicBezTo>
                    <a:pt x="31" y="5"/>
                    <a:pt x="31" y="7"/>
                    <a:pt x="30" y="9"/>
                  </a:cubicBezTo>
                  <a:cubicBezTo>
                    <a:pt x="25" y="20"/>
                    <a:pt x="25" y="20"/>
                    <a:pt x="25" y="20"/>
                  </a:cubicBezTo>
                  <a:cubicBezTo>
                    <a:pt x="24" y="20"/>
                    <a:pt x="24" y="21"/>
                    <a:pt x="24" y="22"/>
                  </a:cubicBezTo>
                  <a:cubicBezTo>
                    <a:pt x="26" y="31"/>
                    <a:pt x="26" y="31"/>
                    <a:pt x="26" y="31"/>
                  </a:cubicBezTo>
                  <a:cubicBezTo>
                    <a:pt x="26" y="33"/>
                    <a:pt x="24" y="35"/>
                    <a:pt x="23" y="35"/>
                  </a:cubicBezTo>
                  <a:cubicBezTo>
                    <a:pt x="16" y="34"/>
                    <a:pt x="16" y="34"/>
                    <a:pt x="16" y="34"/>
                  </a:cubicBezTo>
                  <a:cubicBezTo>
                    <a:pt x="16" y="34"/>
                    <a:pt x="15" y="34"/>
                    <a:pt x="15" y="35"/>
                  </a:cubicBezTo>
                  <a:cubicBezTo>
                    <a:pt x="8" y="44"/>
                    <a:pt x="8" y="44"/>
                    <a:pt x="8" y="44"/>
                  </a:cubicBezTo>
                  <a:cubicBezTo>
                    <a:pt x="7" y="45"/>
                    <a:pt x="5" y="45"/>
                    <a:pt x="6" y="43"/>
                  </a:cubicBezTo>
                  <a:cubicBezTo>
                    <a:pt x="7" y="32"/>
                    <a:pt x="7" y="32"/>
                    <a:pt x="7" y="32"/>
                  </a:cubicBezTo>
                  <a:cubicBezTo>
                    <a:pt x="7" y="31"/>
                    <a:pt x="7" y="30"/>
                    <a:pt x="7" y="30"/>
                  </a:cubicBezTo>
                  <a:cubicBezTo>
                    <a:pt x="1" y="26"/>
                    <a:pt x="1" y="26"/>
                    <a:pt x="1" y="26"/>
                  </a:cubicBezTo>
                  <a:cubicBezTo>
                    <a:pt x="0" y="25"/>
                    <a:pt x="0" y="23"/>
                    <a:pt x="2" y="22"/>
                  </a:cubicBezTo>
                  <a:cubicBezTo>
                    <a:pt x="10" y="16"/>
                    <a:pt x="10" y="16"/>
                    <a:pt x="10" y="16"/>
                  </a:cubicBezTo>
                  <a:cubicBezTo>
                    <a:pt x="10" y="16"/>
                    <a:pt x="10" y="15"/>
                    <a:pt x="11" y="14"/>
                  </a:cubicBezTo>
                  <a:cubicBezTo>
                    <a:pt x="14" y="3"/>
                    <a:pt x="14" y="3"/>
                    <a:pt x="14" y="3"/>
                  </a:cubicBezTo>
                  <a:cubicBezTo>
                    <a:pt x="15" y="1"/>
                    <a:pt x="16"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2" name="ïṣḻíḋê">
              <a:extLst>
                <a:ext uri="{FF2B5EF4-FFF2-40B4-BE49-F238E27FC236}">
                  <a16:creationId xmlns:a16="http://schemas.microsoft.com/office/drawing/2014/main" id="{38BB48A3-89DC-46A0-8064-4F8FD74E3405}"/>
                </a:ext>
              </a:extLst>
            </p:cNvPr>
            <p:cNvSpPr/>
            <p:nvPr/>
          </p:nvSpPr>
          <p:spPr bwMode="auto">
            <a:xfrm>
              <a:off x="6281738" y="3538538"/>
              <a:ext cx="80963" cy="117475"/>
            </a:xfrm>
            <a:custGeom>
              <a:avLst/>
              <a:gdLst>
                <a:gd name="T0" fmla="*/ 17 w 31"/>
                <a:gd name="T1" fmla="*/ 1 h 45"/>
                <a:gd name="T2" fmla="*/ 20 w 31"/>
                <a:gd name="T3" fmla="*/ 9 h 45"/>
                <a:gd name="T4" fmla="*/ 22 w 31"/>
                <a:gd name="T5" fmla="*/ 9 h 45"/>
                <a:gd name="T6" fmla="*/ 29 w 31"/>
                <a:gd name="T7" fmla="*/ 6 h 45"/>
                <a:gd name="T8" fmla="*/ 30 w 31"/>
                <a:gd name="T9" fmla="*/ 9 h 45"/>
                <a:gd name="T10" fmla="*/ 25 w 31"/>
                <a:gd name="T11" fmla="*/ 20 h 45"/>
                <a:gd name="T12" fmla="*/ 24 w 31"/>
                <a:gd name="T13" fmla="*/ 22 h 45"/>
                <a:gd name="T14" fmla="*/ 26 w 31"/>
                <a:gd name="T15" fmla="*/ 32 h 45"/>
                <a:gd name="T16" fmla="*/ 23 w 31"/>
                <a:gd name="T17" fmla="*/ 35 h 45"/>
                <a:gd name="T18" fmla="*/ 16 w 31"/>
                <a:gd name="T19" fmla="*/ 34 h 45"/>
                <a:gd name="T20" fmla="*/ 15 w 31"/>
                <a:gd name="T21" fmla="*/ 35 h 45"/>
                <a:gd name="T22" fmla="*/ 8 w 31"/>
                <a:gd name="T23" fmla="*/ 44 h 45"/>
                <a:gd name="T24" fmla="*/ 6 w 31"/>
                <a:gd name="T25" fmla="*/ 43 h 45"/>
                <a:gd name="T26" fmla="*/ 7 w 31"/>
                <a:gd name="T27" fmla="*/ 32 h 45"/>
                <a:gd name="T28" fmla="*/ 6 w 31"/>
                <a:gd name="T29" fmla="*/ 30 h 45"/>
                <a:gd name="T30" fmla="*/ 1 w 31"/>
                <a:gd name="T31" fmla="*/ 26 h 45"/>
                <a:gd name="T32" fmla="*/ 2 w 31"/>
                <a:gd name="T33" fmla="*/ 22 h 45"/>
                <a:gd name="T34" fmla="*/ 9 w 31"/>
                <a:gd name="T35" fmla="*/ 16 h 45"/>
                <a:gd name="T36" fmla="*/ 11 w 31"/>
                <a:gd name="T37" fmla="*/ 14 h 45"/>
                <a:gd name="T38" fmla="*/ 14 w 31"/>
                <a:gd name="T39" fmla="*/ 3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0" y="9"/>
                    <a:pt x="20" y="9"/>
                    <a:pt x="20" y="9"/>
                  </a:cubicBezTo>
                  <a:cubicBezTo>
                    <a:pt x="21" y="9"/>
                    <a:pt x="21" y="9"/>
                    <a:pt x="22" y="9"/>
                  </a:cubicBezTo>
                  <a:cubicBezTo>
                    <a:pt x="29" y="6"/>
                    <a:pt x="29" y="6"/>
                    <a:pt x="29" y="6"/>
                  </a:cubicBezTo>
                  <a:cubicBezTo>
                    <a:pt x="31" y="6"/>
                    <a:pt x="31" y="7"/>
                    <a:pt x="30" y="9"/>
                  </a:cubicBezTo>
                  <a:cubicBezTo>
                    <a:pt x="25" y="20"/>
                    <a:pt x="25" y="20"/>
                    <a:pt x="25" y="20"/>
                  </a:cubicBezTo>
                  <a:cubicBezTo>
                    <a:pt x="24" y="20"/>
                    <a:pt x="24" y="21"/>
                    <a:pt x="24" y="22"/>
                  </a:cubicBezTo>
                  <a:cubicBezTo>
                    <a:pt x="26" y="32"/>
                    <a:pt x="26" y="32"/>
                    <a:pt x="26" y="32"/>
                  </a:cubicBezTo>
                  <a:cubicBezTo>
                    <a:pt x="26" y="33"/>
                    <a:pt x="24" y="35"/>
                    <a:pt x="23" y="35"/>
                  </a:cubicBezTo>
                  <a:cubicBezTo>
                    <a:pt x="16" y="34"/>
                    <a:pt x="16" y="34"/>
                    <a:pt x="16" y="34"/>
                  </a:cubicBezTo>
                  <a:cubicBezTo>
                    <a:pt x="16" y="34"/>
                    <a:pt x="15" y="34"/>
                    <a:pt x="15" y="35"/>
                  </a:cubicBezTo>
                  <a:cubicBezTo>
                    <a:pt x="8" y="44"/>
                    <a:pt x="8" y="44"/>
                    <a:pt x="8" y="44"/>
                  </a:cubicBezTo>
                  <a:cubicBezTo>
                    <a:pt x="7" y="45"/>
                    <a:pt x="5" y="45"/>
                    <a:pt x="6" y="43"/>
                  </a:cubicBezTo>
                  <a:cubicBezTo>
                    <a:pt x="7" y="32"/>
                    <a:pt x="7" y="32"/>
                    <a:pt x="7" y="32"/>
                  </a:cubicBezTo>
                  <a:cubicBezTo>
                    <a:pt x="7" y="31"/>
                    <a:pt x="7" y="31"/>
                    <a:pt x="6" y="30"/>
                  </a:cubicBezTo>
                  <a:cubicBezTo>
                    <a:pt x="1" y="26"/>
                    <a:pt x="1" y="26"/>
                    <a:pt x="1" y="26"/>
                  </a:cubicBezTo>
                  <a:cubicBezTo>
                    <a:pt x="0" y="26"/>
                    <a:pt x="0" y="23"/>
                    <a:pt x="2" y="22"/>
                  </a:cubicBezTo>
                  <a:cubicBezTo>
                    <a:pt x="9" y="16"/>
                    <a:pt x="9" y="16"/>
                    <a:pt x="9" y="16"/>
                  </a:cubicBezTo>
                  <a:cubicBezTo>
                    <a:pt x="10" y="16"/>
                    <a:pt x="10" y="15"/>
                    <a:pt x="11" y="14"/>
                  </a:cubicBezTo>
                  <a:cubicBezTo>
                    <a:pt x="14" y="3"/>
                    <a:pt x="14" y="3"/>
                    <a:pt x="14" y="3"/>
                  </a:cubicBezTo>
                  <a:cubicBezTo>
                    <a:pt x="15" y="1"/>
                    <a:pt x="16"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3" name="iṣlíḋè">
              <a:extLst>
                <a:ext uri="{FF2B5EF4-FFF2-40B4-BE49-F238E27FC236}">
                  <a16:creationId xmlns:a16="http://schemas.microsoft.com/office/drawing/2014/main" id="{18B13DC2-12FD-4D9E-8A3A-22867D08113B}"/>
                </a:ext>
              </a:extLst>
            </p:cNvPr>
            <p:cNvSpPr/>
            <p:nvPr/>
          </p:nvSpPr>
          <p:spPr bwMode="auto">
            <a:xfrm>
              <a:off x="6386513" y="3478213"/>
              <a:ext cx="80963" cy="120650"/>
            </a:xfrm>
            <a:custGeom>
              <a:avLst/>
              <a:gdLst>
                <a:gd name="T0" fmla="*/ 17 w 31"/>
                <a:gd name="T1" fmla="*/ 1 h 46"/>
                <a:gd name="T2" fmla="*/ 20 w 31"/>
                <a:gd name="T3" fmla="*/ 9 h 46"/>
                <a:gd name="T4" fmla="*/ 22 w 31"/>
                <a:gd name="T5" fmla="*/ 9 h 46"/>
                <a:gd name="T6" fmla="*/ 29 w 31"/>
                <a:gd name="T7" fmla="*/ 6 h 46"/>
                <a:gd name="T8" fmla="*/ 30 w 31"/>
                <a:gd name="T9" fmla="*/ 9 h 46"/>
                <a:gd name="T10" fmla="*/ 25 w 31"/>
                <a:gd name="T11" fmla="*/ 20 h 46"/>
                <a:gd name="T12" fmla="*/ 24 w 31"/>
                <a:gd name="T13" fmla="*/ 22 h 46"/>
                <a:gd name="T14" fmla="*/ 25 w 31"/>
                <a:gd name="T15" fmla="*/ 32 h 46"/>
                <a:gd name="T16" fmla="*/ 23 w 31"/>
                <a:gd name="T17" fmla="*/ 35 h 46"/>
                <a:gd name="T18" fmla="*/ 16 w 31"/>
                <a:gd name="T19" fmla="*/ 34 h 46"/>
                <a:gd name="T20" fmla="*/ 15 w 31"/>
                <a:gd name="T21" fmla="*/ 35 h 46"/>
                <a:gd name="T22" fmla="*/ 8 w 31"/>
                <a:gd name="T23" fmla="*/ 44 h 46"/>
                <a:gd name="T24" fmla="*/ 5 w 31"/>
                <a:gd name="T25" fmla="*/ 43 h 46"/>
                <a:gd name="T26" fmla="*/ 7 w 31"/>
                <a:gd name="T27" fmla="*/ 32 h 46"/>
                <a:gd name="T28" fmla="*/ 6 w 31"/>
                <a:gd name="T29" fmla="*/ 30 h 46"/>
                <a:gd name="T30" fmla="*/ 1 w 31"/>
                <a:gd name="T31" fmla="*/ 26 h 46"/>
                <a:gd name="T32" fmla="*/ 2 w 31"/>
                <a:gd name="T33" fmla="*/ 22 h 46"/>
                <a:gd name="T34" fmla="*/ 9 w 31"/>
                <a:gd name="T35" fmla="*/ 16 h 46"/>
                <a:gd name="T36" fmla="*/ 11 w 31"/>
                <a:gd name="T37" fmla="*/ 14 h 46"/>
                <a:gd name="T38" fmla="*/ 14 w 31"/>
                <a:gd name="T39" fmla="*/ 3 h 46"/>
                <a:gd name="T40" fmla="*/ 17 w 31"/>
                <a:gd name="T41" fmla="*/ 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6">
                  <a:moveTo>
                    <a:pt x="17" y="1"/>
                  </a:moveTo>
                  <a:cubicBezTo>
                    <a:pt x="20" y="9"/>
                    <a:pt x="20" y="9"/>
                    <a:pt x="20" y="9"/>
                  </a:cubicBezTo>
                  <a:cubicBezTo>
                    <a:pt x="21" y="9"/>
                    <a:pt x="21" y="9"/>
                    <a:pt x="22" y="9"/>
                  </a:cubicBezTo>
                  <a:cubicBezTo>
                    <a:pt x="29" y="6"/>
                    <a:pt x="29" y="6"/>
                    <a:pt x="29" y="6"/>
                  </a:cubicBezTo>
                  <a:cubicBezTo>
                    <a:pt x="31" y="6"/>
                    <a:pt x="31" y="8"/>
                    <a:pt x="30" y="9"/>
                  </a:cubicBezTo>
                  <a:cubicBezTo>
                    <a:pt x="25" y="20"/>
                    <a:pt x="25" y="20"/>
                    <a:pt x="25" y="20"/>
                  </a:cubicBezTo>
                  <a:cubicBezTo>
                    <a:pt x="24" y="21"/>
                    <a:pt x="24" y="21"/>
                    <a:pt x="24" y="22"/>
                  </a:cubicBezTo>
                  <a:cubicBezTo>
                    <a:pt x="25" y="32"/>
                    <a:pt x="25" y="32"/>
                    <a:pt x="25" y="32"/>
                  </a:cubicBezTo>
                  <a:cubicBezTo>
                    <a:pt x="26" y="33"/>
                    <a:pt x="24" y="35"/>
                    <a:pt x="23" y="35"/>
                  </a:cubicBezTo>
                  <a:cubicBezTo>
                    <a:pt x="16" y="34"/>
                    <a:pt x="16" y="34"/>
                    <a:pt x="16" y="34"/>
                  </a:cubicBezTo>
                  <a:cubicBezTo>
                    <a:pt x="16" y="34"/>
                    <a:pt x="15" y="35"/>
                    <a:pt x="15" y="35"/>
                  </a:cubicBezTo>
                  <a:cubicBezTo>
                    <a:pt x="8" y="44"/>
                    <a:pt x="8" y="44"/>
                    <a:pt x="8" y="44"/>
                  </a:cubicBezTo>
                  <a:cubicBezTo>
                    <a:pt x="7" y="46"/>
                    <a:pt x="5" y="45"/>
                    <a:pt x="5" y="43"/>
                  </a:cubicBezTo>
                  <a:cubicBezTo>
                    <a:pt x="7" y="32"/>
                    <a:pt x="7" y="32"/>
                    <a:pt x="7" y="32"/>
                  </a:cubicBezTo>
                  <a:cubicBezTo>
                    <a:pt x="7" y="31"/>
                    <a:pt x="7" y="31"/>
                    <a:pt x="6" y="30"/>
                  </a:cubicBezTo>
                  <a:cubicBezTo>
                    <a:pt x="1" y="26"/>
                    <a:pt x="1" y="26"/>
                    <a:pt x="1" y="26"/>
                  </a:cubicBezTo>
                  <a:cubicBezTo>
                    <a:pt x="0" y="26"/>
                    <a:pt x="0" y="23"/>
                    <a:pt x="2" y="22"/>
                  </a:cubicBezTo>
                  <a:cubicBezTo>
                    <a:pt x="9" y="16"/>
                    <a:pt x="9" y="16"/>
                    <a:pt x="9" y="16"/>
                  </a:cubicBezTo>
                  <a:cubicBezTo>
                    <a:pt x="10" y="16"/>
                    <a:pt x="10" y="15"/>
                    <a:pt x="11" y="14"/>
                  </a:cubicBezTo>
                  <a:cubicBezTo>
                    <a:pt x="14" y="3"/>
                    <a:pt x="14" y="3"/>
                    <a:pt x="14" y="3"/>
                  </a:cubicBezTo>
                  <a:cubicBezTo>
                    <a:pt x="15" y="1"/>
                    <a:pt x="16"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4" name="iṡḻíḍê">
              <a:extLst>
                <a:ext uri="{FF2B5EF4-FFF2-40B4-BE49-F238E27FC236}">
                  <a16:creationId xmlns:a16="http://schemas.microsoft.com/office/drawing/2014/main" id="{6437ACF3-5AC4-48AC-B1F2-C8B4A8425806}"/>
                </a:ext>
              </a:extLst>
            </p:cNvPr>
            <p:cNvSpPr/>
            <p:nvPr/>
          </p:nvSpPr>
          <p:spPr bwMode="auto">
            <a:xfrm>
              <a:off x="6491288" y="3417888"/>
              <a:ext cx="80963" cy="120650"/>
            </a:xfrm>
            <a:custGeom>
              <a:avLst/>
              <a:gdLst>
                <a:gd name="T0" fmla="*/ 17 w 31"/>
                <a:gd name="T1" fmla="*/ 1 h 46"/>
                <a:gd name="T2" fmla="*/ 20 w 31"/>
                <a:gd name="T3" fmla="*/ 9 h 46"/>
                <a:gd name="T4" fmla="*/ 21 w 31"/>
                <a:gd name="T5" fmla="*/ 9 h 46"/>
                <a:gd name="T6" fmla="*/ 29 w 31"/>
                <a:gd name="T7" fmla="*/ 6 h 46"/>
                <a:gd name="T8" fmla="*/ 30 w 31"/>
                <a:gd name="T9" fmla="*/ 9 h 46"/>
                <a:gd name="T10" fmla="*/ 24 w 31"/>
                <a:gd name="T11" fmla="*/ 20 h 46"/>
                <a:gd name="T12" fmla="*/ 24 w 31"/>
                <a:gd name="T13" fmla="*/ 22 h 46"/>
                <a:gd name="T14" fmla="*/ 25 w 31"/>
                <a:gd name="T15" fmla="*/ 32 h 46"/>
                <a:gd name="T16" fmla="*/ 23 w 31"/>
                <a:gd name="T17" fmla="*/ 35 h 46"/>
                <a:gd name="T18" fmla="*/ 16 w 31"/>
                <a:gd name="T19" fmla="*/ 34 h 46"/>
                <a:gd name="T20" fmla="*/ 15 w 31"/>
                <a:gd name="T21" fmla="*/ 35 h 46"/>
                <a:gd name="T22" fmla="*/ 8 w 31"/>
                <a:gd name="T23" fmla="*/ 44 h 46"/>
                <a:gd name="T24" fmla="*/ 5 w 31"/>
                <a:gd name="T25" fmla="*/ 43 h 46"/>
                <a:gd name="T26" fmla="*/ 7 w 31"/>
                <a:gd name="T27" fmla="*/ 32 h 46"/>
                <a:gd name="T28" fmla="*/ 6 w 31"/>
                <a:gd name="T29" fmla="*/ 31 h 46"/>
                <a:gd name="T30" fmla="*/ 1 w 31"/>
                <a:gd name="T31" fmla="*/ 26 h 46"/>
                <a:gd name="T32" fmla="*/ 1 w 31"/>
                <a:gd name="T33" fmla="*/ 22 h 46"/>
                <a:gd name="T34" fmla="*/ 9 w 31"/>
                <a:gd name="T35" fmla="*/ 16 h 46"/>
                <a:gd name="T36" fmla="*/ 10 w 31"/>
                <a:gd name="T37" fmla="*/ 15 h 46"/>
                <a:gd name="T38" fmla="*/ 14 w 31"/>
                <a:gd name="T39" fmla="*/ 3 h 46"/>
                <a:gd name="T40" fmla="*/ 17 w 31"/>
                <a:gd name="T41" fmla="*/ 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6">
                  <a:moveTo>
                    <a:pt x="17" y="1"/>
                  </a:moveTo>
                  <a:cubicBezTo>
                    <a:pt x="20" y="9"/>
                    <a:pt x="20" y="9"/>
                    <a:pt x="20" y="9"/>
                  </a:cubicBezTo>
                  <a:cubicBezTo>
                    <a:pt x="21" y="9"/>
                    <a:pt x="21" y="10"/>
                    <a:pt x="21" y="9"/>
                  </a:cubicBezTo>
                  <a:cubicBezTo>
                    <a:pt x="29" y="6"/>
                    <a:pt x="29" y="6"/>
                    <a:pt x="29" y="6"/>
                  </a:cubicBezTo>
                  <a:cubicBezTo>
                    <a:pt x="31" y="6"/>
                    <a:pt x="31" y="8"/>
                    <a:pt x="30" y="9"/>
                  </a:cubicBezTo>
                  <a:cubicBezTo>
                    <a:pt x="24" y="20"/>
                    <a:pt x="24" y="20"/>
                    <a:pt x="24" y="20"/>
                  </a:cubicBezTo>
                  <a:cubicBezTo>
                    <a:pt x="24" y="21"/>
                    <a:pt x="24" y="22"/>
                    <a:pt x="24" y="22"/>
                  </a:cubicBezTo>
                  <a:cubicBezTo>
                    <a:pt x="25" y="32"/>
                    <a:pt x="25" y="32"/>
                    <a:pt x="25" y="32"/>
                  </a:cubicBezTo>
                  <a:cubicBezTo>
                    <a:pt x="26" y="33"/>
                    <a:pt x="24" y="35"/>
                    <a:pt x="23" y="35"/>
                  </a:cubicBezTo>
                  <a:cubicBezTo>
                    <a:pt x="16" y="34"/>
                    <a:pt x="16" y="34"/>
                    <a:pt x="16" y="34"/>
                  </a:cubicBezTo>
                  <a:cubicBezTo>
                    <a:pt x="16" y="34"/>
                    <a:pt x="15" y="35"/>
                    <a:pt x="15" y="35"/>
                  </a:cubicBezTo>
                  <a:cubicBezTo>
                    <a:pt x="8" y="44"/>
                    <a:pt x="8" y="44"/>
                    <a:pt x="8" y="44"/>
                  </a:cubicBezTo>
                  <a:cubicBezTo>
                    <a:pt x="7" y="46"/>
                    <a:pt x="5" y="45"/>
                    <a:pt x="5" y="43"/>
                  </a:cubicBezTo>
                  <a:cubicBezTo>
                    <a:pt x="7" y="32"/>
                    <a:pt x="7" y="32"/>
                    <a:pt x="7" y="32"/>
                  </a:cubicBezTo>
                  <a:cubicBezTo>
                    <a:pt x="7" y="31"/>
                    <a:pt x="7" y="31"/>
                    <a:pt x="6" y="31"/>
                  </a:cubicBezTo>
                  <a:cubicBezTo>
                    <a:pt x="1" y="26"/>
                    <a:pt x="1" y="26"/>
                    <a:pt x="1" y="26"/>
                  </a:cubicBezTo>
                  <a:cubicBezTo>
                    <a:pt x="0" y="26"/>
                    <a:pt x="0" y="23"/>
                    <a:pt x="1" y="22"/>
                  </a:cubicBezTo>
                  <a:cubicBezTo>
                    <a:pt x="9" y="16"/>
                    <a:pt x="9" y="16"/>
                    <a:pt x="9" y="16"/>
                  </a:cubicBezTo>
                  <a:cubicBezTo>
                    <a:pt x="10" y="16"/>
                    <a:pt x="10" y="15"/>
                    <a:pt x="10" y="15"/>
                  </a:cubicBezTo>
                  <a:cubicBezTo>
                    <a:pt x="14" y="3"/>
                    <a:pt x="14" y="3"/>
                    <a:pt x="14" y="3"/>
                  </a:cubicBezTo>
                  <a:cubicBezTo>
                    <a:pt x="15" y="1"/>
                    <a:pt x="16"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5" name="iṧlîḍe">
              <a:extLst>
                <a:ext uri="{FF2B5EF4-FFF2-40B4-BE49-F238E27FC236}">
                  <a16:creationId xmlns:a16="http://schemas.microsoft.com/office/drawing/2014/main" id="{8CCB8400-FDF0-46E6-B69C-0D1560E95E1D}"/>
                </a:ext>
              </a:extLst>
            </p:cNvPr>
            <p:cNvSpPr/>
            <p:nvPr/>
          </p:nvSpPr>
          <p:spPr bwMode="auto">
            <a:xfrm>
              <a:off x="6015038" y="1460500"/>
              <a:ext cx="573088" cy="998538"/>
            </a:xfrm>
            <a:custGeom>
              <a:avLst/>
              <a:gdLst>
                <a:gd name="T0" fmla="*/ 219 w 219"/>
                <a:gd name="T1" fmla="*/ 20 h 382"/>
                <a:gd name="T2" fmla="*/ 219 w 219"/>
                <a:gd name="T3" fmla="*/ 8 h 382"/>
                <a:gd name="T4" fmla="*/ 205 w 219"/>
                <a:gd name="T5" fmla="*/ 0 h 382"/>
                <a:gd name="T6" fmla="*/ 205 w 219"/>
                <a:gd name="T7" fmla="*/ 0 h 382"/>
                <a:gd name="T8" fmla="*/ 205 w 219"/>
                <a:gd name="T9" fmla="*/ 0 h 382"/>
                <a:gd name="T10" fmla="*/ 201 w 219"/>
                <a:gd name="T11" fmla="*/ 1 h 382"/>
                <a:gd name="T12" fmla="*/ 7 w 219"/>
                <a:gd name="T13" fmla="*/ 113 h 382"/>
                <a:gd name="T14" fmla="*/ 0 w 219"/>
                <a:gd name="T15" fmla="*/ 124 h 382"/>
                <a:gd name="T16" fmla="*/ 0 w 219"/>
                <a:gd name="T17" fmla="*/ 370 h 382"/>
                <a:gd name="T18" fmla="*/ 2 w 219"/>
                <a:gd name="T19" fmla="*/ 374 h 382"/>
                <a:gd name="T20" fmla="*/ 2 w 219"/>
                <a:gd name="T21" fmla="*/ 374 h 382"/>
                <a:gd name="T22" fmla="*/ 2 w 219"/>
                <a:gd name="T23" fmla="*/ 374 h 382"/>
                <a:gd name="T24" fmla="*/ 2 w 219"/>
                <a:gd name="T25" fmla="*/ 374 h 382"/>
                <a:gd name="T26" fmla="*/ 16 w 219"/>
                <a:gd name="T27" fmla="*/ 382 h 382"/>
                <a:gd name="T28" fmla="*/ 16 w 219"/>
                <a:gd name="T29" fmla="*/ 368 h 382"/>
                <a:gd name="T30" fmla="*/ 201 w 219"/>
                <a:gd name="T31" fmla="*/ 262 h 382"/>
                <a:gd name="T32" fmla="*/ 207 w 219"/>
                <a:gd name="T33" fmla="*/ 251 h 382"/>
                <a:gd name="T34" fmla="*/ 207 w 219"/>
                <a:gd name="T35" fmla="*/ 20 h 382"/>
                <a:gd name="T36" fmla="*/ 219 w 219"/>
                <a:gd name="T37" fmla="*/ 2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382">
                  <a:moveTo>
                    <a:pt x="219" y="20"/>
                  </a:moveTo>
                  <a:cubicBezTo>
                    <a:pt x="219" y="8"/>
                    <a:pt x="219" y="8"/>
                    <a:pt x="219" y="8"/>
                  </a:cubicBezTo>
                  <a:cubicBezTo>
                    <a:pt x="205" y="0"/>
                    <a:pt x="205" y="0"/>
                    <a:pt x="205" y="0"/>
                  </a:cubicBezTo>
                  <a:cubicBezTo>
                    <a:pt x="205" y="0"/>
                    <a:pt x="205" y="0"/>
                    <a:pt x="205" y="0"/>
                  </a:cubicBezTo>
                  <a:cubicBezTo>
                    <a:pt x="205" y="0"/>
                    <a:pt x="205" y="0"/>
                    <a:pt x="205" y="0"/>
                  </a:cubicBezTo>
                  <a:cubicBezTo>
                    <a:pt x="204" y="0"/>
                    <a:pt x="202" y="0"/>
                    <a:pt x="201" y="1"/>
                  </a:cubicBezTo>
                  <a:cubicBezTo>
                    <a:pt x="7" y="113"/>
                    <a:pt x="7" y="113"/>
                    <a:pt x="7" y="113"/>
                  </a:cubicBezTo>
                  <a:cubicBezTo>
                    <a:pt x="3" y="115"/>
                    <a:pt x="0" y="120"/>
                    <a:pt x="0" y="124"/>
                  </a:cubicBezTo>
                  <a:cubicBezTo>
                    <a:pt x="0" y="370"/>
                    <a:pt x="0" y="370"/>
                    <a:pt x="0" y="370"/>
                  </a:cubicBezTo>
                  <a:cubicBezTo>
                    <a:pt x="0" y="372"/>
                    <a:pt x="1" y="374"/>
                    <a:pt x="2" y="374"/>
                  </a:cubicBezTo>
                  <a:cubicBezTo>
                    <a:pt x="2" y="374"/>
                    <a:pt x="2" y="374"/>
                    <a:pt x="2" y="374"/>
                  </a:cubicBezTo>
                  <a:cubicBezTo>
                    <a:pt x="2" y="374"/>
                    <a:pt x="2" y="374"/>
                    <a:pt x="2" y="374"/>
                  </a:cubicBezTo>
                  <a:cubicBezTo>
                    <a:pt x="2" y="374"/>
                    <a:pt x="2" y="374"/>
                    <a:pt x="2" y="374"/>
                  </a:cubicBezTo>
                  <a:cubicBezTo>
                    <a:pt x="16" y="382"/>
                    <a:pt x="16" y="382"/>
                    <a:pt x="16" y="382"/>
                  </a:cubicBezTo>
                  <a:cubicBezTo>
                    <a:pt x="16" y="368"/>
                    <a:pt x="16" y="368"/>
                    <a:pt x="16" y="368"/>
                  </a:cubicBezTo>
                  <a:cubicBezTo>
                    <a:pt x="201" y="262"/>
                    <a:pt x="201" y="262"/>
                    <a:pt x="201" y="262"/>
                  </a:cubicBezTo>
                  <a:cubicBezTo>
                    <a:pt x="204" y="260"/>
                    <a:pt x="207" y="255"/>
                    <a:pt x="207" y="251"/>
                  </a:cubicBezTo>
                  <a:cubicBezTo>
                    <a:pt x="207" y="20"/>
                    <a:pt x="207" y="20"/>
                    <a:pt x="207" y="20"/>
                  </a:cubicBezTo>
                  <a:cubicBezTo>
                    <a:pt x="219" y="20"/>
                    <a:pt x="219" y="20"/>
                    <a:pt x="219" y="20"/>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6" name="isľíḑé">
              <a:extLst>
                <a:ext uri="{FF2B5EF4-FFF2-40B4-BE49-F238E27FC236}">
                  <a16:creationId xmlns:a16="http://schemas.microsoft.com/office/drawing/2014/main" id="{8ADAC052-30C8-41CD-B045-E166B49E80EB}"/>
                </a:ext>
              </a:extLst>
            </p:cNvPr>
            <p:cNvSpPr/>
            <p:nvPr/>
          </p:nvSpPr>
          <p:spPr bwMode="auto">
            <a:xfrm>
              <a:off x="6022975" y="1460500"/>
              <a:ext cx="565150" cy="334963"/>
            </a:xfrm>
            <a:custGeom>
              <a:avLst/>
              <a:gdLst>
                <a:gd name="T0" fmla="*/ 216 w 216"/>
                <a:gd name="T1" fmla="*/ 8 h 128"/>
                <a:gd name="T2" fmla="*/ 202 w 216"/>
                <a:gd name="T3" fmla="*/ 0 h 128"/>
                <a:gd name="T4" fmla="*/ 202 w 216"/>
                <a:gd name="T5" fmla="*/ 0 h 128"/>
                <a:gd name="T6" fmla="*/ 202 w 216"/>
                <a:gd name="T7" fmla="*/ 0 h 128"/>
                <a:gd name="T8" fmla="*/ 198 w 216"/>
                <a:gd name="T9" fmla="*/ 1 h 128"/>
                <a:gd name="T10" fmla="*/ 4 w 216"/>
                <a:gd name="T11" fmla="*/ 113 h 128"/>
                <a:gd name="T12" fmla="*/ 0 w 216"/>
                <a:gd name="T13" fmla="*/ 117 h 128"/>
                <a:gd name="T14" fmla="*/ 19 w 216"/>
                <a:gd name="T15" fmla="*/ 128 h 128"/>
                <a:gd name="T16" fmla="*/ 204 w 216"/>
                <a:gd name="T17" fmla="*/ 24 h 128"/>
                <a:gd name="T18" fmla="*/ 216 w 216"/>
                <a:gd name="T19"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 h="128">
                  <a:moveTo>
                    <a:pt x="216" y="8"/>
                  </a:moveTo>
                  <a:cubicBezTo>
                    <a:pt x="202" y="0"/>
                    <a:pt x="202" y="0"/>
                    <a:pt x="202" y="0"/>
                  </a:cubicBezTo>
                  <a:cubicBezTo>
                    <a:pt x="202" y="0"/>
                    <a:pt x="202" y="0"/>
                    <a:pt x="202" y="0"/>
                  </a:cubicBezTo>
                  <a:cubicBezTo>
                    <a:pt x="202" y="0"/>
                    <a:pt x="202" y="0"/>
                    <a:pt x="202" y="0"/>
                  </a:cubicBezTo>
                  <a:cubicBezTo>
                    <a:pt x="201" y="0"/>
                    <a:pt x="199" y="0"/>
                    <a:pt x="198" y="1"/>
                  </a:cubicBezTo>
                  <a:cubicBezTo>
                    <a:pt x="4" y="113"/>
                    <a:pt x="4" y="113"/>
                    <a:pt x="4" y="113"/>
                  </a:cubicBezTo>
                  <a:cubicBezTo>
                    <a:pt x="2" y="114"/>
                    <a:pt x="1" y="115"/>
                    <a:pt x="0" y="117"/>
                  </a:cubicBezTo>
                  <a:cubicBezTo>
                    <a:pt x="19" y="128"/>
                    <a:pt x="19" y="128"/>
                    <a:pt x="19" y="128"/>
                  </a:cubicBezTo>
                  <a:cubicBezTo>
                    <a:pt x="204" y="24"/>
                    <a:pt x="204" y="24"/>
                    <a:pt x="204" y="24"/>
                  </a:cubicBezTo>
                  <a:lnTo>
                    <a:pt x="216" y="8"/>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7" name="ïSḷïḓê">
              <a:extLst>
                <a:ext uri="{FF2B5EF4-FFF2-40B4-BE49-F238E27FC236}">
                  <a16:creationId xmlns:a16="http://schemas.microsoft.com/office/drawing/2014/main" id="{6B7309CD-09A2-4167-80A9-5F494A23B2C1}"/>
                </a:ext>
              </a:extLst>
            </p:cNvPr>
            <p:cNvSpPr/>
            <p:nvPr/>
          </p:nvSpPr>
          <p:spPr bwMode="auto">
            <a:xfrm>
              <a:off x="6051550" y="1477963"/>
              <a:ext cx="541338" cy="985838"/>
            </a:xfrm>
            <a:custGeom>
              <a:avLst/>
              <a:gdLst>
                <a:gd name="T0" fmla="*/ 7 w 207"/>
                <a:gd name="T1" fmla="*/ 114 h 377"/>
                <a:gd name="T2" fmla="*/ 200 w 207"/>
                <a:gd name="T3" fmla="*/ 2 h 377"/>
                <a:gd name="T4" fmla="*/ 207 w 207"/>
                <a:gd name="T5" fmla="*/ 5 h 377"/>
                <a:gd name="T6" fmla="*/ 207 w 207"/>
                <a:gd name="T7" fmla="*/ 252 h 377"/>
                <a:gd name="T8" fmla="*/ 200 w 207"/>
                <a:gd name="T9" fmla="*/ 263 h 377"/>
                <a:gd name="T10" fmla="*/ 7 w 207"/>
                <a:gd name="T11" fmla="*/ 375 h 377"/>
                <a:gd name="T12" fmla="*/ 0 w 207"/>
                <a:gd name="T13" fmla="*/ 371 h 377"/>
                <a:gd name="T14" fmla="*/ 0 w 207"/>
                <a:gd name="T15" fmla="*/ 125 h 377"/>
                <a:gd name="T16" fmla="*/ 7 w 207"/>
                <a:gd name="T17" fmla="*/ 114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77">
                  <a:moveTo>
                    <a:pt x="7" y="114"/>
                  </a:moveTo>
                  <a:cubicBezTo>
                    <a:pt x="200" y="2"/>
                    <a:pt x="200" y="2"/>
                    <a:pt x="200" y="2"/>
                  </a:cubicBezTo>
                  <a:cubicBezTo>
                    <a:pt x="204" y="0"/>
                    <a:pt x="207" y="1"/>
                    <a:pt x="207" y="5"/>
                  </a:cubicBezTo>
                  <a:cubicBezTo>
                    <a:pt x="207" y="252"/>
                    <a:pt x="207" y="252"/>
                    <a:pt x="207" y="252"/>
                  </a:cubicBezTo>
                  <a:cubicBezTo>
                    <a:pt x="207" y="256"/>
                    <a:pt x="204" y="261"/>
                    <a:pt x="200" y="263"/>
                  </a:cubicBezTo>
                  <a:cubicBezTo>
                    <a:pt x="7" y="375"/>
                    <a:pt x="7" y="375"/>
                    <a:pt x="7" y="375"/>
                  </a:cubicBezTo>
                  <a:cubicBezTo>
                    <a:pt x="3" y="377"/>
                    <a:pt x="0" y="375"/>
                    <a:pt x="0" y="371"/>
                  </a:cubicBezTo>
                  <a:cubicBezTo>
                    <a:pt x="0" y="125"/>
                    <a:pt x="0" y="125"/>
                    <a:pt x="0" y="125"/>
                  </a:cubicBezTo>
                  <a:cubicBezTo>
                    <a:pt x="0" y="121"/>
                    <a:pt x="3" y="116"/>
                    <a:pt x="7" y="114"/>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8" name="îşļïďé">
              <a:extLst>
                <a:ext uri="{FF2B5EF4-FFF2-40B4-BE49-F238E27FC236}">
                  <a16:creationId xmlns:a16="http://schemas.microsoft.com/office/drawing/2014/main" id="{A69043F6-4381-4D9F-96F6-C5FD01BC571D}"/>
                </a:ext>
              </a:extLst>
            </p:cNvPr>
            <p:cNvSpPr/>
            <p:nvPr/>
          </p:nvSpPr>
          <p:spPr bwMode="auto">
            <a:xfrm>
              <a:off x="6375083" y="2087830"/>
              <a:ext cx="130889" cy="167735"/>
            </a:xfrm>
            <a:custGeom>
              <a:avLst/>
              <a:gdLst>
                <a:gd name="connsiteX0" fmla="*/ 65400 w 130889"/>
                <a:gd name="connsiteY0" fmla="*/ 236 h 167735"/>
                <a:gd name="connsiteX1" fmla="*/ 128712 w 130889"/>
                <a:gd name="connsiteY1" fmla="*/ 91030 h 167735"/>
                <a:gd name="connsiteX2" fmla="*/ 130889 w 130889"/>
                <a:gd name="connsiteY2" fmla="*/ 108504 h 167735"/>
                <a:gd name="connsiteX3" fmla="*/ 31850 w 130889"/>
                <a:gd name="connsiteY3" fmla="*/ 167735 h 167735"/>
                <a:gd name="connsiteX4" fmla="*/ 25135 w 130889"/>
                <a:gd name="connsiteY4" fmla="*/ 147909 h 167735"/>
                <a:gd name="connsiteX5" fmla="*/ 24010 w 130889"/>
                <a:gd name="connsiteY5" fmla="*/ 7384 h 167735"/>
                <a:gd name="connsiteX6" fmla="*/ 65400 w 130889"/>
                <a:gd name="connsiteY6" fmla="*/ 236 h 16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889" h="167735">
                  <a:moveTo>
                    <a:pt x="65400" y="236"/>
                  </a:moveTo>
                  <a:cubicBezTo>
                    <a:pt x="101228" y="3299"/>
                    <a:pt x="120860" y="36137"/>
                    <a:pt x="128712" y="91030"/>
                  </a:cubicBezTo>
                  <a:lnTo>
                    <a:pt x="130889" y="108504"/>
                  </a:lnTo>
                  <a:lnTo>
                    <a:pt x="31850" y="167735"/>
                  </a:lnTo>
                  <a:lnTo>
                    <a:pt x="25135" y="147909"/>
                  </a:lnTo>
                  <a:cubicBezTo>
                    <a:pt x="-2165" y="69669"/>
                    <a:pt x="-13617" y="40058"/>
                    <a:pt x="24010" y="7384"/>
                  </a:cubicBezTo>
                  <a:cubicBezTo>
                    <a:pt x="39716" y="1502"/>
                    <a:pt x="53458" y="-785"/>
                    <a:pt x="65400" y="236"/>
                  </a:cubicBezTo>
                  <a:close/>
                </a:path>
              </a:pathLst>
            </a:custGeom>
            <a:solidFill>
              <a:srgbClr val="B166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9" name="íṣľïḍe">
              <a:extLst>
                <a:ext uri="{FF2B5EF4-FFF2-40B4-BE49-F238E27FC236}">
                  <a16:creationId xmlns:a16="http://schemas.microsoft.com/office/drawing/2014/main" id="{C69BA172-B0B3-4B7E-AFB1-56118513C86F}"/>
                </a:ext>
              </a:extLst>
            </p:cNvPr>
            <p:cNvSpPr/>
            <p:nvPr/>
          </p:nvSpPr>
          <p:spPr bwMode="auto">
            <a:xfrm>
              <a:off x="6397032" y="2080147"/>
              <a:ext cx="107950" cy="133350"/>
            </a:xfrm>
            <a:custGeom>
              <a:avLst/>
              <a:gdLst>
                <a:gd name="T0" fmla="*/ 0 w 41"/>
                <a:gd name="T1" fmla="*/ 5 h 51"/>
                <a:gd name="T2" fmla="*/ 19 w 41"/>
                <a:gd name="T3" fmla="*/ 2 h 51"/>
                <a:gd name="T4" fmla="*/ 41 w 41"/>
                <a:gd name="T5" fmla="*/ 35 h 51"/>
                <a:gd name="T6" fmla="*/ 28 w 41"/>
                <a:gd name="T7" fmla="*/ 51 h 51"/>
                <a:gd name="T8" fmla="*/ 0 w 41"/>
                <a:gd name="T9" fmla="*/ 5 h 51"/>
              </a:gdLst>
              <a:ahLst/>
              <a:cxnLst>
                <a:cxn ang="0">
                  <a:pos x="T0" y="T1"/>
                </a:cxn>
                <a:cxn ang="0">
                  <a:pos x="T2" y="T3"/>
                </a:cxn>
                <a:cxn ang="0">
                  <a:pos x="T4" y="T5"/>
                </a:cxn>
                <a:cxn ang="0">
                  <a:pos x="T6" y="T7"/>
                </a:cxn>
                <a:cxn ang="0">
                  <a:pos x="T8" y="T9"/>
                </a:cxn>
              </a:cxnLst>
              <a:rect l="0" t="0" r="r" b="b"/>
              <a:pathLst>
                <a:path w="41" h="51">
                  <a:moveTo>
                    <a:pt x="0" y="5"/>
                  </a:moveTo>
                  <a:cubicBezTo>
                    <a:pt x="0" y="5"/>
                    <a:pt x="11" y="0"/>
                    <a:pt x="19" y="2"/>
                  </a:cubicBezTo>
                  <a:cubicBezTo>
                    <a:pt x="28" y="3"/>
                    <a:pt x="38" y="10"/>
                    <a:pt x="41" y="35"/>
                  </a:cubicBezTo>
                  <a:cubicBezTo>
                    <a:pt x="41" y="35"/>
                    <a:pt x="39" y="43"/>
                    <a:pt x="28" y="51"/>
                  </a:cubicBezTo>
                  <a:cubicBezTo>
                    <a:pt x="0" y="5"/>
                    <a:pt x="0" y="5"/>
                    <a:pt x="0" y="5"/>
                  </a:cubicBezTo>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0" name="iṥlídè">
              <a:extLst>
                <a:ext uri="{FF2B5EF4-FFF2-40B4-BE49-F238E27FC236}">
                  <a16:creationId xmlns:a16="http://schemas.microsoft.com/office/drawing/2014/main" id="{6C6EC699-2ACF-4A19-A5E4-6D71A5DFEA04}"/>
                </a:ext>
              </a:extLst>
            </p:cNvPr>
            <p:cNvSpPr/>
            <p:nvPr/>
          </p:nvSpPr>
          <p:spPr bwMode="auto">
            <a:xfrm>
              <a:off x="6205538" y="2087563"/>
              <a:ext cx="296863" cy="523875"/>
            </a:xfrm>
            <a:custGeom>
              <a:avLst/>
              <a:gdLst>
                <a:gd name="T0" fmla="*/ 36 w 113"/>
                <a:gd name="T1" fmla="*/ 15 h 200"/>
                <a:gd name="T2" fmla="*/ 36 w 113"/>
                <a:gd name="T3" fmla="*/ 15 h 200"/>
                <a:gd name="T4" fmla="*/ 5 w 113"/>
                <a:gd name="T5" fmla="*/ 52 h 200"/>
                <a:gd name="T6" fmla="*/ 3 w 113"/>
                <a:gd name="T7" fmla="*/ 88 h 200"/>
                <a:gd name="T8" fmla="*/ 20 w 113"/>
                <a:gd name="T9" fmla="*/ 139 h 200"/>
                <a:gd name="T10" fmla="*/ 3 w 113"/>
                <a:gd name="T11" fmla="*/ 185 h 200"/>
                <a:gd name="T12" fmla="*/ 109 w 113"/>
                <a:gd name="T13" fmla="*/ 150 h 200"/>
                <a:gd name="T14" fmla="*/ 104 w 113"/>
                <a:gd name="T15" fmla="*/ 94 h 200"/>
                <a:gd name="T16" fmla="*/ 110 w 113"/>
                <a:gd name="T17" fmla="*/ 44 h 200"/>
                <a:gd name="T18" fmla="*/ 72 w 113"/>
                <a:gd name="T19" fmla="*/ 3 h 200"/>
                <a:gd name="T20" fmla="*/ 36 w 113"/>
                <a:gd name="T21" fmla="*/ 1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200">
                  <a:moveTo>
                    <a:pt x="36" y="15"/>
                  </a:moveTo>
                  <a:cubicBezTo>
                    <a:pt x="36" y="15"/>
                    <a:pt x="36" y="15"/>
                    <a:pt x="36" y="15"/>
                  </a:cubicBezTo>
                  <a:cubicBezTo>
                    <a:pt x="12" y="23"/>
                    <a:pt x="10" y="36"/>
                    <a:pt x="5" y="52"/>
                  </a:cubicBezTo>
                  <a:cubicBezTo>
                    <a:pt x="0" y="65"/>
                    <a:pt x="0" y="77"/>
                    <a:pt x="3" y="88"/>
                  </a:cubicBezTo>
                  <a:cubicBezTo>
                    <a:pt x="20" y="139"/>
                    <a:pt x="20" y="139"/>
                    <a:pt x="20" y="139"/>
                  </a:cubicBezTo>
                  <a:cubicBezTo>
                    <a:pt x="20" y="139"/>
                    <a:pt x="9" y="162"/>
                    <a:pt x="3" y="185"/>
                  </a:cubicBezTo>
                  <a:cubicBezTo>
                    <a:pt x="45" y="200"/>
                    <a:pt x="96" y="173"/>
                    <a:pt x="109" y="150"/>
                  </a:cubicBezTo>
                  <a:cubicBezTo>
                    <a:pt x="109" y="146"/>
                    <a:pt x="106" y="114"/>
                    <a:pt x="104" y="94"/>
                  </a:cubicBezTo>
                  <a:cubicBezTo>
                    <a:pt x="111" y="71"/>
                    <a:pt x="113" y="57"/>
                    <a:pt x="110" y="44"/>
                  </a:cubicBezTo>
                  <a:cubicBezTo>
                    <a:pt x="104" y="19"/>
                    <a:pt x="82" y="0"/>
                    <a:pt x="72" y="3"/>
                  </a:cubicBezTo>
                  <a:cubicBezTo>
                    <a:pt x="36" y="15"/>
                    <a:pt x="36" y="15"/>
                    <a:pt x="36" y="15"/>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1" name="í$lîḋe">
              <a:extLst>
                <a:ext uri="{FF2B5EF4-FFF2-40B4-BE49-F238E27FC236}">
                  <a16:creationId xmlns:a16="http://schemas.microsoft.com/office/drawing/2014/main" id="{A30D27AB-DCAD-4F3F-895B-D9839EF97E29}"/>
                </a:ext>
              </a:extLst>
            </p:cNvPr>
            <p:cNvSpPr/>
            <p:nvPr/>
          </p:nvSpPr>
          <p:spPr bwMode="auto">
            <a:xfrm>
              <a:off x="6205538" y="2095500"/>
              <a:ext cx="290513" cy="249238"/>
            </a:xfrm>
            <a:custGeom>
              <a:avLst/>
              <a:gdLst>
                <a:gd name="T0" fmla="*/ 3 w 111"/>
                <a:gd name="T1" fmla="*/ 85 h 95"/>
                <a:gd name="T2" fmla="*/ 3 w 111"/>
                <a:gd name="T3" fmla="*/ 85 h 95"/>
                <a:gd name="T4" fmla="*/ 3 w 111"/>
                <a:gd name="T5" fmla="*/ 85 h 95"/>
                <a:gd name="T6" fmla="*/ 3 w 111"/>
                <a:gd name="T7" fmla="*/ 84 h 95"/>
                <a:gd name="T8" fmla="*/ 3 w 111"/>
                <a:gd name="T9" fmla="*/ 84 h 95"/>
                <a:gd name="T10" fmla="*/ 3 w 111"/>
                <a:gd name="T11" fmla="*/ 84 h 95"/>
                <a:gd name="T12" fmla="*/ 3 w 111"/>
                <a:gd name="T13" fmla="*/ 84 h 95"/>
                <a:gd name="T14" fmla="*/ 3 w 111"/>
                <a:gd name="T15" fmla="*/ 84 h 95"/>
                <a:gd name="T16" fmla="*/ 3 w 111"/>
                <a:gd name="T17" fmla="*/ 84 h 95"/>
                <a:gd name="T18" fmla="*/ 3 w 111"/>
                <a:gd name="T19" fmla="*/ 84 h 95"/>
                <a:gd name="T20" fmla="*/ 3 w 111"/>
                <a:gd name="T21" fmla="*/ 84 h 95"/>
                <a:gd name="T22" fmla="*/ 3 w 111"/>
                <a:gd name="T23" fmla="*/ 84 h 95"/>
                <a:gd name="T24" fmla="*/ 75 w 111"/>
                <a:gd name="T25" fmla="*/ 0 h 95"/>
                <a:gd name="T26" fmla="*/ 72 w 111"/>
                <a:gd name="T27" fmla="*/ 0 h 95"/>
                <a:gd name="T28" fmla="*/ 36 w 111"/>
                <a:gd name="T29" fmla="*/ 12 h 95"/>
                <a:gd name="T30" fmla="*/ 36 w 111"/>
                <a:gd name="T31" fmla="*/ 12 h 95"/>
                <a:gd name="T32" fmla="*/ 5 w 111"/>
                <a:gd name="T33" fmla="*/ 49 h 95"/>
                <a:gd name="T34" fmla="*/ 1 w 111"/>
                <a:gd name="T35" fmla="*/ 69 h 95"/>
                <a:gd name="T36" fmla="*/ 3 w 111"/>
                <a:gd name="T37" fmla="*/ 84 h 95"/>
                <a:gd name="T38" fmla="*/ 3 w 111"/>
                <a:gd name="T39" fmla="*/ 55 h 95"/>
                <a:gd name="T40" fmla="*/ 6 w 111"/>
                <a:gd name="T41" fmla="*/ 52 h 95"/>
                <a:gd name="T42" fmla="*/ 22 w 111"/>
                <a:gd name="T43" fmla="*/ 70 h 95"/>
                <a:gd name="T44" fmla="*/ 21 w 111"/>
                <a:gd name="T45" fmla="*/ 87 h 95"/>
                <a:gd name="T46" fmla="*/ 23 w 111"/>
                <a:gd name="T47" fmla="*/ 95 h 95"/>
                <a:gd name="T48" fmla="*/ 111 w 111"/>
                <a:gd name="T49" fmla="*/ 45 h 95"/>
                <a:gd name="T50" fmla="*/ 110 w 111"/>
                <a:gd name="T51" fmla="*/ 41 h 95"/>
                <a:gd name="T52" fmla="*/ 75 w 111"/>
                <a:gd name="T5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95">
                  <a:moveTo>
                    <a:pt x="3" y="85"/>
                  </a:moveTo>
                  <a:cubicBezTo>
                    <a:pt x="3" y="85"/>
                    <a:pt x="3" y="85"/>
                    <a:pt x="3" y="85"/>
                  </a:cubicBezTo>
                  <a:cubicBezTo>
                    <a:pt x="3" y="85"/>
                    <a:pt x="3" y="85"/>
                    <a:pt x="3" y="85"/>
                  </a:cubicBezTo>
                  <a:moveTo>
                    <a:pt x="3" y="84"/>
                  </a:moveTo>
                  <a:cubicBezTo>
                    <a:pt x="3" y="84"/>
                    <a:pt x="3" y="84"/>
                    <a:pt x="3" y="84"/>
                  </a:cubicBezTo>
                  <a:cubicBezTo>
                    <a:pt x="3" y="84"/>
                    <a:pt x="3" y="84"/>
                    <a:pt x="3" y="84"/>
                  </a:cubicBezTo>
                  <a:moveTo>
                    <a:pt x="3" y="84"/>
                  </a:moveTo>
                  <a:cubicBezTo>
                    <a:pt x="3" y="84"/>
                    <a:pt x="3" y="84"/>
                    <a:pt x="3" y="84"/>
                  </a:cubicBezTo>
                  <a:cubicBezTo>
                    <a:pt x="3" y="84"/>
                    <a:pt x="3" y="84"/>
                    <a:pt x="3" y="84"/>
                  </a:cubicBezTo>
                  <a:moveTo>
                    <a:pt x="3" y="84"/>
                  </a:moveTo>
                  <a:cubicBezTo>
                    <a:pt x="3" y="84"/>
                    <a:pt x="3" y="84"/>
                    <a:pt x="3" y="84"/>
                  </a:cubicBezTo>
                  <a:cubicBezTo>
                    <a:pt x="3" y="84"/>
                    <a:pt x="3" y="84"/>
                    <a:pt x="3" y="84"/>
                  </a:cubicBezTo>
                  <a:moveTo>
                    <a:pt x="75" y="0"/>
                  </a:moveTo>
                  <a:cubicBezTo>
                    <a:pt x="74" y="0"/>
                    <a:pt x="73" y="0"/>
                    <a:pt x="72" y="0"/>
                  </a:cubicBezTo>
                  <a:cubicBezTo>
                    <a:pt x="36" y="12"/>
                    <a:pt x="36" y="12"/>
                    <a:pt x="36" y="12"/>
                  </a:cubicBezTo>
                  <a:cubicBezTo>
                    <a:pt x="36" y="12"/>
                    <a:pt x="36" y="12"/>
                    <a:pt x="36" y="12"/>
                  </a:cubicBezTo>
                  <a:cubicBezTo>
                    <a:pt x="12" y="20"/>
                    <a:pt x="10" y="33"/>
                    <a:pt x="5" y="49"/>
                  </a:cubicBezTo>
                  <a:cubicBezTo>
                    <a:pt x="2" y="56"/>
                    <a:pt x="1" y="63"/>
                    <a:pt x="1" y="69"/>
                  </a:cubicBezTo>
                  <a:cubicBezTo>
                    <a:pt x="1" y="74"/>
                    <a:pt x="2" y="79"/>
                    <a:pt x="3" y="84"/>
                  </a:cubicBezTo>
                  <a:cubicBezTo>
                    <a:pt x="0" y="75"/>
                    <a:pt x="0" y="65"/>
                    <a:pt x="3" y="55"/>
                  </a:cubicBezTo>
                  <a:cubicBezTo>
                    <a:pt x="5" y="53"/>
                    <a:pt x="6" y="52"/>
                    <a:pt x="6" y="52"/>
                  </a:cubicBezTo>
                  <a:cubicBezTo>
                    <a:pt x="22" y="70"/>
                    <a:pt x="22" y="70"/>
                    <a:pt x="22" y="70"/>
                  </a:cubicBezTo>
                  <a:cubicBezTo>
                    <a:pt x="20" y="80"/>
                    <a:pt x="21" y="87"/>
                    <a:pt x="21" y="87"/>
                  </a:cubicBezTo>
                  <a:cubicBezTo>
                    <a:pt x="23" y="95"/>
                    <a:pt x="23" y="95"/>
                    <a:pt x="23" y="95"/>
                  </a:cubicBezTo>
                  <a:cubicBezTo>
                    <a:pt x="111" y="45"/>
                    <a:pt x="111" y="45"/>
                    <a:pt x="111" y="45"/>
                  </a:cubicBezTo>
                  <a:cubicBezTo>
                    <a:pt x="111" y="43"/>
                    <a:pt x="110" y="42"/>
                    <a:pt x="110" y="41"/>
                  </a:cubicBezTo>
                  <a:cubicBezTo>
                    <a:pt x="105" y="18"/>
                    <a:pt x="86" y="0"/>
                    <a:pt x="75" y="0"/>
                  </a:cubicBezTo>
                </a:path>
              </a:pathLst>
            </a:custGeom>
            <a:solidFill>
              <a:srgbClr val="23C7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2" name="íš1îḑè">
              <a:extLst>
                <a:ext uri="{FF2B5EF4-FFF2-40B4-BE49-F238E27FC236}">
                  <a16:creationId xmlns:a16="http://schemas.microsoft.com/office/drawing/2014/main" id="{9D71218C-0F83-45E2-A990-F622065BBA99}"/>
                </a:ext>
              </a:extLst>
            </p:cNvPr>
            <p:cNvSpPr/>
            <p:nvPr/>
          </p:nvSpPr>
          <p:spPr bwMode="auto">
            <a:xfrm>
              <a:off x="6211888" y="1735138"/>
              <a:ext cx="276225" cy="334963"/>
            </a:xfrm>
            <a:custGeom>
              <a:avLst/>
              <a:gdLst>
                <a:gd name="T0" fmla="*/ 62 w 106"/>
                <a:gd name="T1" fmla="*/ 117 h 128"/>
                <a:gd name="T2" fmla="*/ 44 w 106"/>
                <a:gd name="T3" fmla="*/ 122 h 128"/>
                <a:gd name="T4" fmla="*/ 0 w 106"/>
                <a:gd name="T5" fmla="*/ 83 h 128"/>
                <a:gd name="T6" fmla="*/ 53 w 106"/>
                <a:gd name="T7" fmla="*/ 8 h 128"/>
                <a:gd name="T8" fmla="*/ 106 w 106"/>
                <a:gd name="T9" fmla="*/ 54 h 128"/>
                <a:gd name="T10" fmla="*/ 62 w 106"/>
                <a:gd name="T11" fmla="*/ 117 h 128"/>
              </a:gdLst>
              <a:ahLst/>
              <a:cxnLst>
                <a:cxn ang="0">
                  <a:pos x="T0" y="T1"/>
                </a:cxn>
                <a:cxn ang="0">
                  <a:pos x="T2" y="T3"/>
                </a:cxn>
                <a:cxn ang="0">
                  <a:pos x="T4" y="T5"/>
                </a:cxn>
                <a:cxn ang="0">
                  <a:pos x="T6" y="T7"/>
                </a:cxn>
                <a:cxn ang="0">
                  <a:pos x="T8" y="T9"/>
                </a:cxn>
                <a:cxn ang="0">
                  <a:pos x="T10" y="T11"/>
                </a:cxn>
              </a:cxnLst>
              <a:rect l="0" t="0" r="r" b="b"/>
              <a:pathLst>
                <a:path w="106" h="128">
                  <a:moveTo>
                    <a:pt x="62" y="117"/>
                  </a:moveTo>
                  <a:cubicBezTo>
                    <a:pt x="44" y="122"/>
                    <a:pt x="44" y="122"/>
                    <a:pt x="44" y="122"/>
                  </a:cubicBezTo>
                  <a:cubicBezTo>
                    <a:pt x="20" y="128"/>
                    <a:pt x="0" y="111"/>
                    <a:pt x="0" y="83"/>
                  </a:cubicBezTo>
                  <a:cubicBezTo>
                    <a:pt x="0" y="49"/>
                    <a:pt x="24" y="16"/>
                    <a:pt x="53" y="8"/>
                  </a:cubicBezTo>
                  <a:cubicBezTo>
                    <a:pt x="82" y="0"/>
                    <a:pt x="106" y="21"/>
                    <a:pt x="106" y="54"/>
                  </a:cubicBezTo>
                  <a:cubicBezTo>
                    <a:pt x="106" y="82"/>
                    <a:pt x="86" y="110"/>
                    <a:pt x="62" y="117"/>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3" name="îṡļiḑè">
              <a:extLst>
                <a:ext uri="{FF2B5EF4-FFF2-40B4-BE49-F238E27FC236}">
                  <a16:creationId xmlns:a16="http://schemas.microsoft.com/office/drawing/2014/main" id="{6CD40F2D-3984-4945-860A-73A622EDA1D0}"/>
                </a:ext>
              </a:extLst>
            </p:cNvPr>
            <p:cNvSpPr/>
            <p:nvPr/>
          </p:nvSpPr>
          <p:spPr bwMode="auto">
            <a:xfrm>
              <a:off x="6188075" y="1698625"/>
              <a:ext cx="146050" cy="166688"/>
            </a:xfrm>
            <a:custGeom>
              <a:avLst/>
              <a:gdLst>
                <a:gd name="T0" fmla="*/ 48 w 56"/>
                <a:gd name="T1" fmla="*/ 11 h 64"/>
                <a:gd name="T2" fmla="*/ 37 w 56"/>
                <a:gd name="T3" fmla="*/ 44 h 64"/>
                <a:gd name="T4" fmla="*/ 8 w 56"/>
                <a:gd name="T5" fmla="*/ 53 h 64"/>
                <a:gd name="T6" fmla="*/ 16 w 56"/>
                <a:gd name="T7" fmla="*/ 15 h 64"/>
                <a:gd name="T8" fmla="*/ 48 w 56"/>
                <a:gd name="T9" fmla="*/ 11 h 64"/>
              </a:gdLst>
              <a:ahLst/>
              <a:cxnLst>
                <a:cxn ang="0">
                  <a:pos x="T0" y="T1"/>
                </a:cxn>
                <a:cxn ang="0">
                  <a:pos x="T2" y="T3"/>
                </a:cxn>
                <a:cxn ang="0">
                  <a:pos x="T4" y="T5"/>
                </a:cxn>
                <a:cxn ang="0">
                  <a:pos x="T6" y="T7"/>
                </a:cxn>
                <a:cxn ang="0">
                  <a:pos x="T8" y="T9"/>
                </a:cxn>
              </a:cxnLst>
              <a:rect l="0" t="0" r="r" b="b"/>
              <a:pathLst>
                <a:path w="56" h="64">
                  <a:moveTo>
                    <a:pt x="48" y="11"/>
                  </a:moveTo>
                  <a:cubicBezTo>
                    <a:pt x="56" y="22"/>
                    <a:pt x="48" y="33"/>
                    <a:pt x="37" y="44"/>
                  </a:cubicBezTo>
                  <a:cubicBezTo>
                    <a:pt x="25" y="56"/>
                    <a:pt x="15" y="64"/>
                    <a:pt x="8" y="53"/>
                  </a:cubicBezTo>
                  <a:cubicBezTo>
                    <a:pt x="0" y="43"/>
                    <a:pt x="5" y="27"/>
                    <a:pt x="16" y="15"/>
                  </a:cubicBezTo>
                  <a:cubicBezTo>
                    <a:pt x="27" y="4"/>
                    <a:pt x="41" y="0"/>
                    <a:pt x="48" y="11"/>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4" name="ísḻíḋê">
              <a:extLst>
                <a:ext uri="{FF2B5EF4-FFF2-40B4-BE49-F238E27FC236}">
                  <a16:creationId xmlns:a16="http://schemas.microsoft.com/office/drawing/2014/main" id="{7CE9B5DD-3F5E-4D7E-B438-E905306622BF}"/>
                </a:ext>
              </a:extLst>
            </p:cNvPr>
            <p:cNvSpPr/>
            <p:nvPr/>
          </p:nvSpPr>
          <p:spPr bwMode="auto">
            <a:xfrm>
              <a:off x="6205538" y="1841500"/>
              <a:ext cx="36513" cy="39688"/>
            </a:xfrm>
            <a:custGeom>
              <a:avLst/>
              <a:gdLst>
                <a:gd name="T0" fmla="*/ 14 w 14"/>
                <a:gd name="T1" fmla="*/ 3 h 15"/>
                <a:gd name="T2" fmla="*/ 3 w 14"/>
                <a:gd name="T3" fmla="*/ 15 h 15"/>
                <a:gd name="T4" fmla="*/ 4 w 14"/>
                <a:gd name="T5" fmla="*/ 4 h 15"/>
                <a:gd name="T6" fmla="*/ 14 w 14"/>
                <a:gd name="T7" fmla="*/ 3 h 15"/>
              </a:gdLst>
              <a:ahLst/>
              <a:cxnLst>
                <a:cxn ang="0">
                  <a:pos x="T0" y="T1"/>
                </a:cxn>
                <a:cxn ang="0">
                  <a:pos x="T2" y="T3"/>
                </a:cxn>
                <a:cxn ang="0">
                  <a:pos x="T4" y="T5"/>
                </a:cxn>
                <a:cxn ang="0">
                  <a:pos x="T6" y="T7"/>
                </a:cxn>
              </a:cxnLst>
              <a:rect l="0" t="0" r="r" b="b"/>
              <a:pathLst>
                <a:path w="14" h="15">
                  <a:moveTo>
                    <a:pt x="14" y="3"/>
                  </a:moveTo>
                  <a:cubicBezTo>
                    <a:pt x="3" y="15"/>
                    <a:pt x="3" y="15"/>
                    <a:pt x="3" y="15"/>
                  </a:cubicBezTo>
                  <a:cubicBezTo>
                    <a:pt x="0" y="13"/>
                    <a:pt x="1" y="7"/>
                    <a:pt x="4" y="4"/>
                  </a:cubicBezTo>
                  <a:cubicBezTo>
                    <a:pt x="7" y="1"/>
                    <a:pt x="12" y="0"/>
                    <a:pt x="14" y="3"/>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5" name="ï$ḷíḋe">
              <a:extLst>
                <a:ext uri="{FF2B5EF4-FFF2-40B4-BE49-F238E27FC236}">
                  <a16:creationId xmlns:a16="http://schemas.microsoft.com/office/drawing/2014/main" id="{C8C8E6AA-24B9-4906-82BC-31E5A3F4E076}"/>
                </a:ext>
              </a:extLst>
            </p:cNvPr>
            <p:cNvSpPr/>
            <p:nvPr/>
          </p:nvSpPr>
          <p:spPr bwMode="auto">
            <a:xfrm>
              <a:off x="6242050" y="1803400"/>
              <a:ext cx="225425" cy="384175"/>
            </a:xfrm>
            <a:custGeom>
              <a:avLst/>
              <a:gdLst>
                <a:gd name="T0" fmla="*/ 73 w 86"/>
                <a:gd name="T1" fmla="*/ 0 h 147"/>
                <a:gd name="T2" fmla="*/ 85 w 86"/>
                <a:gd name="T3" fmla="*/ 51 h 147"/>
                <a:gd name="T4" fmla="*/ 73 w 86"/>
                <a:gd name="T5" fmla="*/ 92 h 147"/>
                <a:gd name="T6" fmla="*/ 53 w 86"/>
                <a:gd name="T7" fmla="*/ 97 h 147"/>
                <a:gd name="T8" fmla="*/ 54 w 86"/>
                <a:gd name="T9" fmla="*/ 114 h 147"/>
                <a:gd name="T10" fmla="*/ 66 w 86"/>
                <a:gd name="T11" fmla="*/ 131 h 147"/>
                <a:gd name="T12" fmla="*/ 38 w 86"/>
                <a:gd name="T13" fmla="*/ 142 h 147"/>
                <a:gd name="T14" fmla="*/ 21 w 86"/>
                <a:gd name="T15" fmla="*/ 129 h 147"/>
                <a:gd name="T16" fmla="*/ 20 w 86"/>
                <a:gd name="T17" fmla="*/ 128 h 147"/>
                <a:gd name="T18" fmla="*/ 20 w 86"/>
                <a:gd name="T19" fmla="*/ 85 h 147"/>
                <a:gd name="T20" fmla="*/ 8 w 86"/>
                <a:gd name="T21" fmla="*/ 85 h 147"/>
                <a:gd name="T22" fmla="*/ 5 w 86"/>
                <a:gd name="T23" fmla="*/ 63 h 147"/>
                <a:gd name="T24" fmla="*/ 22 w 86"/>
                <a:gd name="T25" fmla="*/ 63 h 147"/>
                <a:gd name="T26" fmla="*/ 50 w 86"/>
                <a:gd name="T27" fmla="*/ 45 h 147"/>
                <a:gd name="T28" fmla="*/ 73 w 86"/>
                <a:gd name="T2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147">
                  <a:moveTo>
                    <a:pt x="73" y="0"/>
                  </a:moveTo>
                  <a:cubicBezTo>
                    <a:pt x="79" y="2"/>
                    <a:pt x="86" y="17"/>
                    <a:pt x="85" y="51"/>
                  </a:cubicBezTo>
                  <a:cubicBezTo>
                    <a:pt x="85" y="80"/>
                    <a:pt x="77" y="89"/>
                    <a:pt x="73" y="92"/>
                  </a:cubicBezTo>
                  <a:cubicBezTo>
                    <a:pt x="69" y="95"/>
                    <a:pt x="61" y="96"/>
                    <a:pt x="53" y="97"/>
                  </a:cubicBezTo>
                  <a:cubicBezTo>
                    <a:pt x="54" y="114"/>
                    <a:pt x="54" y="114"/>
                    <a:pt x="54" y="114"/>
                  </a:cubicBezTo>
                  <a:cubicBezTo>
                    <a:pt x="54" y="114"/>
                    <a:pt x="67" y="123"/>
                    <a:pt x="66" y="131"/>
                  </a:cubicBezTo>
                  <a:cubicBezTo>
                    <a:pt x="65" y="139"/>
                    <a:pt x="48" y="147"/>
                    <a:pt x="38" y="142"/>
                  </a:cubicBezTo>
                  <a:cubicBezTo>
                    <a:pt x="30" y="138"/>
                    <a:pt x="22" y="131"/>
                    <a:pt x="21" y="129"/>
                  </a:cubicBezTo>
                  <a:cubicBezTo>
                    <a:pt x="20" y="129"/>
                    <a:pt x="20" y="129"/>
                    <a:pt x="20" y="128"/>
                  </a:cubicBezTo>
                  <a:cubicBezTo>
                    <a:pt x="20" y="85"/>
                    <a:pt x="20" y="85"/>
                    <a:pt x="20" y="85"/>
                  </a:cubicBezTo>
                  <a:cubicBezTo>
                    <a:pt x="20" y="85"/>
                    <a:pt x="16" y="91"/>
                    <a:pt x="8" y="85"/>
                  </a:cubicBezTo>
                  <a:cubicBezTo>
                    <a:pt x="2" y="81"/>
                    <a:pt x="0" y="71"/>
                    <a:pt x="5" y="63"/>
                  </a:cubicBezTo>
                  <a:cubicBezTo>
                    <a:pt x="9" y="56"/>
                    <a:pt x="18" y="56"/>
                    <a:pt x="22" y="63"/>
                  </a:cubicBezTo>
                  <a:cubicBezTo>
                    <a:pt x="22" y="63"/>
                    <a:pt x="34" y="60"/>
                    <a:pt x="50" y="45"/>
                  </a:cubicBezTo>
                  <a:cubicBezTo>
                    <a:pt x="66" y="31"/>
                    <a:pt x="72" y="12"/>
                    <a:pt x="73" y="0"/>
                  </a:cubicBezTo>
                  <a:close/>
                </a:path>
              </a:pathLst>
            </a:custGeom>
            <a:solidFill>
              <a:srgbClr val="B166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6" name="iṥ1îḍé">
              <a:extLst>
                <a:ext uri="{FF2B5EF4-FFF2-40B4-BE49-F238E27FC236}">
                  <a16:creationId xmlns:a16="http://schemas.microsoft.com/office/drawing/2014/main" id="{F7C217D9-28FA-4749-A017-36040DCA6A3E}"/>
                </a:ext>
              </a:extLst>
            </p:cNvPr>
            <p:cNvSpPr/>
            <p:nvPr/>
          </p:nvSpPr>
          <p:spPr bwMode="auto">
            <a:xfrm>
              <a:off x="6369050" y="1925638"/>
              <a:ext cx="17463" cy="23813"/>
            </a:xfrm>
            <a:custGeom>
              <a:avLst/>
              <a:gdLst>
                <a:gd name="T0" fmla="*/ 7 w 7"/>
                <a:gd name="T1" fmla="*/ 4 h 9"/>
                <a:gd name="T2" fmla="*/ 4 w 7"/>
                <a:gd name="T3" fmla="*/ 8 h 9"/>
                <a:gd name="T4" fmla="*/ 1 w 7"/>
                <a:gd name="T5" fmla="*/ 6 h 9"/>
                <a:gd name="T6" fmla="*/ 3 w 7"/>
                <a:gd name="T7" fmla="*/ 1 h 9"/>
                <a:gd name="T8" fmla="*/ 7 w 7"/>
                <a:gd name="T9" fmla="*/ 4 h 9"/>
              </a:gdLst>
              <a:ahLst/>
              <a:cxnLst>
                <a:cxn ang="0">
                  <a:pos x="T0" y="T1"/>
                </a:cxn>
                <a:cxn ang="0">
                  <a:pos x="T2" y="T3"/>
                </a:cxn>
                <a:cxn ang="0">
                  <a:pos x="T4" y="T5"/>
                </a:cxn>
                <a:cxn ang="0">
                  <a:pos x="T6" y="T7"/>
                </a:cxn>
                <a:cxn ang="0">
                  <a:pos x="T8" y="T9"/>
                </a:cxn>
              </a:cxnLst>
              <a:rect l="0" t="0" r="r" b="b"/>
              <a:pathLst>
                <a:path w="7" h="9">
                  <a:moveTo>
                    <a:pt x="7" y="4"/>
                  </a:moveTo>
                  <a:cubicBezTo>
                    <a:pt x="7" y="6"/>
                    <a:pt x="6" y="8"/>
                    <a:pt x="4" y="8"/>
                  </a:cubicBezTo>
                  <a:cubicBezTo>
                    <a:pt x="2" y="9"/>
                    <a:pt x="1" y="8"/>
                    <a:pt x="1" y="6"/>
                  </a:cubicBezTo>
                  <a:cubicBezTo>
                    <a:pt x="0" y="4"/>
                    <a:pt x="2" y="2"/>
                    <a:pt x="3" y="1"/>
                  </a:cubicBezTo>
                  <a:cubicBezTo>
                    <a:pt x="5" y="0"/>
                    <a:pt x="7" y="2"/>
                    <a:pt x="7" y="4"/>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7" name="îSḷîḍe">
              <a:extLst>
                <a:ext uri="{FF2B5EF4-FFF2-40B4-BE49-F238E27FC236}">
                  <a16:creationId xmlns:a16="http://schemas.microsoft.com/office/drawing/2014/main" id="{F7754913-C2C4-4608-899B-C7980C7A5332}"/>
                </a:ext>
              </a:extLst>
            </p:cNvPr>
            <p:cNvSpPr/>
            <p:nvPr/>
          </p:nvSpPr>
          <p:spPr bwMode="auto">
            <a:xfrm>
              <a:off x="6394450" y="1998663"/>
              <a:ext cx="20638" cy="12700"/>
            </a:xfrm>
            <a:custGeom>
              <a:avLst/>
              <a:gdLst>
                <a:gd name="T0" fmla="*/ 0 w 8"/>
                <a:gd name="T1" fmla="*/ 0 h 5"/>
                <a:gd name="T2" fmla="*/ 8 w 8"/>
                <a:gd name="T3" fmla="*/ 1 h 5"/>
                <a:gd name="T4" fmla="*/ 3 w 8"/>
                <a:gd name="T5" fmla="*/ 5 h 5"/>
                <a:gd name="T6" fmla="*/ 0 w 8"/>
                <a:gd name="T7" fmla="*/ 0 h 5"/>
              </a:gdLst>
              <a:ahLst/>
              <a:cxnLst>
                <a:cxn ang="0">
                  <a:pos x="T0" y="T1"/>
                </a:cxn>
                <a:cxn ang="0">
                  <a:pos x="T2" y="T3"/>
                </a:cxn>
                <a:cxn ang="0">
                  <a:pos x="T4" y="T5"/>
                </a:cxn>
                <a:cxn ang="0">
                  <a:pos x="T6" y="T7"/>
                </a:cxn>
              </a:cxnLst>
              <a:rect l="0" t="0" r="r" b="b"/>
              <a:pathLst>
                <a:path w="8" h="5">
                  <a:moveTo>
                    <a:pt x="0" y="0"/>
                  </a:moveTo>
                  <a:cubicBezTo>
                    <a:pt x="8" y="1"/>
                    <a:pt x="8" y="1"/>
                    <a:pt x="8" y="1"/>
                  </a:cubicBezTo>
                  <a:cubicBezTo>
                    <a:pt x="7" y="3"/>
                    <a:pt x="5" y="5"/>
                    <a:pt x="3" y="5"/>
                  </a:cubicBezTo>
                  <a:cubicBezTo>
                    <a:pt x="1" y="5"/>
                    <a:pt x="0" y="3"/>
                    <a:pt x="0" y="0"/>
                  </a:cubicBezTo>
                  <a:close/>
                </a:path>
              </a:pathLst>
            </a:custGeom>
            <a:solidFill>
              <a:srgbClr val="9A4A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8" name="îŝ1iḋe">
              <a:extLst>
                <a:ext uri="{FF2B5EF4-FFF2-40B4-BE49-F238E27FC236}">
                  <a16:creationId xmlns:a16="http://schemas.microsoft.com/office/drawing/2014/main" id="{0196891B-E781-4E6F-8E42-56D1B5912B55}"/>
                </a:ext>
              </a:extLst>
            </p:cNvPr>
            <p:cNvSpPr/>
            <p:nvPr/>
          </p:nvSpPr>
          <p:spPr bwMode="auto">
            <a:xfrm>
              <a:off x="6443663" y="1870075"/>
              <a:ext cx="19050" cy="19050"/>
            </a:xfrm>
            <a:custGeom>
              <a:avLst/>
              <a:gdLst>
                <a:gd name="T0" fmla="*/ 6 w 7"/>
                <a:gd name="T1" fmla="*/ 7 h 7"/>
                <a:gd name="T2" fmla="*/ 0 w 7"/>
                <a:gd name="T3" fmla="*/ 4 h 7"/>
                <a:gd name="T4" fmla="*/ 5 w 7"/>
                <a:gd name="T5" fmla="*/ 1 h 7"/>
                <a:gd name="T6" fmla="*/ 6 w 7"/>
                <a:gd name="T7" fmla="*/ 7 h 7"/>
              </a:gdLst>
              <a:ahLst/>
              <a:cxnLst>
                <a:cxn ang="0">
                  <a:pos x="T0" y="T1"/>
                </a:cxn>
                <a:cxn ang="0">
                  <a:pos x="T2" y="T3"/>
                </a:cxn>
                <a:cxn ang="0">
                  <a:pos x="T4" y="T5"/>
                </a:cxn>
                <a:cxn ang="0">
                  <a:pos x="T6" y="T7"/>
                </a:cxn>
              </a:cxnLst>
              <a:rect l="0" t="0" r="r" b="b"/>
              <a:pathLst>
                <a:path w="7" h="7">
                  <a:moveTo>
                    <a:pt x="6" y="7"/>
                  </a:moveTo>
                  <a:cubicBezTo>
                    <a:pt x="0" y="4"/>
                    <a:pt x="0" y="4"/>
                    <a:pt x="0" y="4"/>
                  </a:cubicBezTo>
                  <a:cubicBezTo>
                    <a:pt x="1" y="1"/>
                    <a:pt x="3" y="0"/>
                    <a:pt x="5" y="1"/>
                  </a:cubicBezTo>
                  <a:cubicBezTo>
                    <a:pt x="7" y="2"/>
                    <a:pt x="7" y="5"/>
                    <a:pt x="6" y="7"/>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9" name="íSḻïďê">
              <a:extLst>
                <a:ext uri="{FF2B5EF4-FFF2-40B4-BE49-F238E27FC236}">
                  <a16:creationId xmlns:a16="http://schemas.microsoft.com/office/drawing/2014/main" id="{3BB5930B-21BC-4510-AA59-57E09F9C01BD}"/>
                </a:ext>
              </a:extLst>
            </p:cNvPr>
            <p:cNvSpPr/>
            <p:nvPr/>
          </p:nvSpPr>
          <p:spPr bwMode="auto">
            <a:xfrm>
              <a:off x="6442075" y="1905000"/>
              <a:ext cx="15875" cy="20638"/>
            </a:xfrm>
            <a:custGeom>
              <a:avLst/>
              <a:gdLst>
                <a:gd name="T0" fmla="*/ 6 w 6"/>
                <a:gd name="T1" fmla="*/ 3 h 8"/>
                <a:gd name="T2" fmla="*/ 3 w 6"/>
                <a:gd name="T3" fmla="*/ 8 h 8"/>
                <a:gd name="T4" fmla="*/ 0 w 6"/>
                <a:gd name="T5" fmla="*/ 5 h 8"/>
                <a:gd name="T6" fmla="*/ 3 w 6"/>
                <a:gd name="T7" fmla="*/ 0 h 8"/>
                <a:gd name="T8" fmla="*/ 6 w 6"/>
                <a:gd name="T9" fmla="*/ 3 h 8"/>
              </a:gdLst>
              <a:ahLst/>
              <a:cxnLst>
                <a:cxn ang="0">
                  <a:pos x="T0" y="T1"/>
                </a:cxn>
                <a:cxn ang="0">
                  <a:pos x="T2" y="T3"/>
                </a:cxn>
                <a:cxn ang="0">
                  <a:pos x="T4" y="T5"/>
                </a:cxn>
                <a:cxn ang="0">
                  <a:pos x="T6" y="T7"/>
                </a:cxn>
                <a:cxn ang="0">
                  <a:pos x="T8" y="T9"/>
                </a:cxn>
              </a:cxnLst>
              <a:rect l="0" t="0" r="r" b="b"/>
              <a:pathLst>
                <a:path w="6" h="8">
                  <a:moveTo>
                    <a:pt x="6" y="3"/>
                  </a:moveTo>
                  <a:cubicBezTo>
                    <a:pt x="6" y="5"/>
                    <a:pt x="5" y="7"/>
                    <a:pt x="3" y="8"/>
                  </a:cubicBezTo>
                  <a:cubicBezTo>
                    <a:pt x="2" y="8"/>
                    <a:pt x="0" y="7"/>
                    <a:pt x="0" y="5"/>
                  </a:cubicBezTo>
                  <a:cubicBezTo>
                    <a:pt x="0" y="3"/>
                    <a:pt x="1" y="1"/>
                    <a:pt x="3" y="0"/>
                  </a:cubicBezTo>
                  <a:cubicBezTo>
                    <a:pt x="5" y="0"/>
                    <a:pt x="6" y="1"/>
                    <a:pt x="6" y="3"/>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0" name="íšḻíḓe">
              <a:extLst>
                <a:ext uri="{FF2B5EF4-FFF2-40B4-BE49-F238E27FC236}">
                  <a16:creationId xmlns:a16="http://schemas.microsoft.com/office/drawing/2014/main" id="{3D149E3C-190E-4829-9E7E-E451C31061D1}"/>
                </a:ext>
              </a:extLst>
            </p:cNvPr>
            <p:cNvSpPr/>
            <p:nvPr/>
          </p:nvSpPr>
          <p:spPr bwMode="auto">
            <a:xfrm>
              <a:off x="6418263" y="1912938"/>
              <a:ext cx="25400" cy="60325"/>
            </a:xfrm>
            <a:custGeom>
              <a:avLst/>
              <a:gdLst>
                <a:gd name="T0" fmla="*/ 2 w 16"/>
                <a:gd name="T1" fmla="*/ 0 h 38"/>
                <a:gd name="T2" fmla="*/ 0 w 16"/>
                <a:gd name="T3" fmla="*/ 38 h 38"/>
                <a:gd name="T4" fmla="*/ 16 w 16"/>
                <a:gd name="T5" fmla="*/ 28 h 38"/>
                <a:gd name="T6" fmla="*/ 2 w 16"/>
                <a:gd name="T7" fmla="*/ 0 h 38"/>
              </a:gdLst>
              <a:ahLst/>
              <a:cxnLst>
                <a:cxn ang="0">
                  <a:pos x="T0" y="T1"/>
                </a:cxn>
                <a:cxn ang="0">
                  <a:pos x="T2" y="T3"/>
                </a:cxn>
                <a:cxn ang="0">
                  <a:pos x="T4" y="T5"/>
                </a:cxn>
                <a:cxn ang="0">
                  <a:pos x="T6" y="T7"/>
                </a:cxn>
              </a:cxnLst>
              <a:rect l="0" t="0" r="r" b="b"/>
              <a:pathLst>
                <a:path w="16" h="38">
                  <a:moveTo>
                    <a:pt x="2" y="0"/>
                  </a:moveTo>
                  <a:lnTo>
                    <a:pt x="0" y="38"/>
                  </a:lnTo>
                  <a:lnTo>
                    <a:pt x="16" y="28"/>
                  </a:lnTo>
                  <a:lnTo>
                    <a:pt x="2" y="0"/>
                  </a:lnTo>
                  <a:close/>
                </a:path>
              </a:pathLst>
            </a:custGeom>
            <a:solidFill>
              <a:srgbClr val="9A4A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1" name="íSļiḍê">
              <a:extLst>
                <a:ext uri="{FF2B5EF4-FFF2-40B4-BE49-F238E27FC236}">
                  <a16:creationId xmlns:a16="http://schemas.microsoft.com/office/drawing/2014/main" id="{86311C32-B46E-403F-A22E-8E4699C24111}"/>
                </a:ext>
              </a:extLst>
            </p:cNvPr>
            <p:cNvSpPr/>
            <p:nvPr/>
          </p:nvSpPr>
          <p:spPr bwMode="auto">
            <a:xfrm>
              <a:off x="6294438" y="1876425"/>
              <a:ext cx="200025" cy="96838"/>
            </a:xfrm>
            <a:custGeom>
              <a:avLst/>
              <a:gdLst>
                <a:gd name="T0" fmla="*/ 75 w 76"/>
                <a:gd name="T1" fmla="*/ 8 h 37"/>
                <a:gd name="T2" fmla="*/ 63 w 76"/>
                <a:gd name="T3" fmla="*/ 2 h 37"/>
                <a:gd name="T4" fmla="*/ 62 w 76"/>
                <a:gd name="T5" fmla="*/ 2 h 37"/>
                <a:gd name="T6" fmla="*/ 52 w 76"/>
                <a:gd name="T7" fmla="*/ 11 h 37"/>
                <a:gd name="T8" fmla="*/ 46 w 76"/>
                <a:gd name="T9" fmla="*/ 12 h 37"/>
                <a:gd name="T10" fmla="*/ 41 w 76"/>
                <a:gd name="T11" fmla="*/ 15 h 37"/>
                <a:gd name="T12" fmla="*/ 31 w 76"/>
                <a:gd name="T13" fmla="*/ 13 h 37"/>
                <a:gd name="T14" fmla="*/ 30 w 76"/>
                <a:gd name="T15" fmla="*/ 13 h 37"/>
                <a:gd name="T16" fmla="*/ 19 w 76"/>
                <a:gd name="T17" fmla="*/ 25 h 37"/>
                <a:gd name="T18" fmla="*/ 0 w 76"/>
                <a:gd name="T19" fmla="*/ 32 h 37"/>
                <a:gd name="T20" fmla="*/ 1 w 76"/>
                <a:gd name="T21" fmla="*/ 33 h 37"/>
                <a:gd name="T22" fmla="*/ 19 w 76"/>
                <a:gd name="T23" fmla="*/ 27 h 37"/>
                <a:gd name="T24" fmla="*/ 31 w 76"/>
                <a:gd name="T25" fmla="*/ 35 h 37"/>
                <a:gd name="T26" fmla="*/ 32 w 76"/>
                <a:gd name="T27" fmla="*/ 35 h 37"/>
                <a:gd name="T28" fmla="*/ 43 w 76"/>
                <a:gd name="T29" fmla="*/ 19 h 37"/>
                <a:gd name="T30" fmla="*/ 42 w 76"/>
                <a:gd name="T31" fmla="*/ 16 h 37"/>
                <a:gd name="T32" fmla="*/ 47 w 76"/>
                <a:gd name="T33" fmla="*/ 13 h 37"/>
                <a:gd name="T34" fmla="*/ 52 w 76"/>
                <a:gd name="T35" fmla="*/ 14 h 37"/>
                <a:gd name="T36" fmla="*/ 51 w 76"/>
                <a:gd name="T37" fmla="*/ 16 h 37"/>
                <a:gd name="T38" fmla="*/ 63 w 76"/>
                <a:gd name="T39" fmla="*/ 25 h 37"/>
                <a:gd name="T40" fmla="*/ 65 w 76"/>
                <a:gd name="T41" fmla="*/ 24 h 37"/>
                <a:gd name="T42" fmla="*/ 75 w 76"/>
                <a:gd name="T43" fmla="*/ 8 h 37"/>
                <a:gd name="T44" fmla="*/ 41 w 76"/>
                <a:gd name="T45" fmla="*/ 22 h 37"/>
                <a:gd name="T46" fmla="*/ 32 w 76"/>
                <a:gd name="T47" fmla="*/ 33 h 37"/>
                <a:gd name="T48" fmla="*/ 31 w 76"/>
                <a:gd name="T49" fmla="*/ 33 h 37"/>
                <a:gd name="T50" fmla="*/ 21 w 76"/>
                <a:gd name="T51" fmla="*/ 29 h 37"/>
                <a:gd name="T52" fmla="*/ 30 w 76"/>
                <a:gd name="T53" fmla="*/ 15 h 37"/>
                <a:gd name="T54" fmla="*/ 31 w 76"/>
                <a:gd name="T55" fmla="*/ 14 h 37"/>
                <a:gd name="T56" fmla="*/ 41 w 76"/>
                <a:gd name="T57" fmla="*/ 22 h 37"/>
                <a:gd name="T58" fmla="*/ 73 w 76"/>
                <a:gd name="T59" fmla="*/ 12 h 37"/>
                <a:gd name="T60" fmla="*/ 64 w 76"/>
                <a:gd name="T61" fmla="*/ 22 h 37"/>
                <a:gd name="T62" fmla="*/ 63 w 76"/>
                <a:gd name="T63" fmla="*/ 23 h 37"/>
                <a:gd name="T64" fmla="*/ 53 w 76"/>
                <a:gd name="T65" fmla="*/ 18 h 37"/>
                <a:gd name="T66" fmla="*/ 62 w 76"/>
                <a:gd name="T67" fmla="*/ 4 h 37"/>
                <a:gd name="T68" fmla="*/ 64 w 76"/>
                <a:gd name="T69" fmla="*/ 4 h 37"/>
                <a:gd name="T70" fmla="*/ 73 w 76"/>
                <a:gd name="T71"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 h="37">
                  <a:moveTo>
                    <a:pt x="75" y="8"/>
                  </a:moveTo>
                  <a:cubicBezTo>
                    <a:pt x="74" y="3"/>
                    <a:pt x="69" y="0"/>
                    <a:pt x="63" y="2"/>
                  </a:cubicBezTo>
                  <a:cubicBezTo>
                    <a:pt x="62" y="2"/>
                    <a:pt x="62" y="2"/>
                    <a:pt x="62" y="2"/>
                  </a:cubicBezTo>
                  <a:cubicBezTo>
                    <a:pt x="58" y="4"/>
                    <a:pt x="54" y="7"/>
                    <a:pt x="52" y="11"/>
                  </a:cubicBezTo>
                  <a:cubicBezTo>
                    <a:pt x="51" y="11"/>
                    <a:pt x="49" y="11"/>
                    <a:pt x="46" y="12"/>
                  </a:cubicBezTo>
                  <a:cubicBezTo>
                    <a:pt x="44" y="12"/>
                    <a:pt x="43" y="14"/>
                    <a:pt x="41" y="15"/>
                  </a:cubicBezTo>
                  <a:cubicBezTo>
                    <a:pt x="39" y="12"/>
                    <a:pt x="35" y="11"/>
                    <a:pt x="31" y="13"/>
                  </a:cubicBezTo>
                  <a:cubicBezTo>
                    <a:pt x="30" y="13"/>
                    <a:pt x="30" y="13"/>
                    <a:pt x="30" y="13"/>
                  </a:cubicBezTo>
                  <a:cubicBezTo>
                    <a:pt x="25" y="15"/>
                    <a:pt x="20" y="20"/>
                    <a:pt x="19" y="25"/>
                  </a:cubicBezTo>
                  <a:cubicBezTo>
                    <a:pt x="0" y="32"/>
                    <a:pt x="0" y="32"/>
                    <a:pt x="0" y="32"/>
                  </a:cubicBezTo>
                  <a:cubicBezTo>
                    <a:pt x="0" y="32"/>
                    <a:pt x="1" y="33"/>
                    <a:pt x="1" y="33"/>
                  </a:cubicBezTo>
                  <a:cubicBezTo>
                    <a:pt x="19" y="27"/>
                    <a:pt x="19" y="27"/>
                    <a:pt x="19" y="27"/>
                  </a:cubicBezTo>
                  <a:cubicBezTo>
                    <a:pt x="19" y="34"/>
                    <a:pt x="24" y="37"/>
                    <a:pt x="31" y="35"/>
                  </a:cubicBezTo>
                  <a:cubicBezTo>
                    <a:pt x="32" y="35"/>
                    <a:pt x="32" y="35"/>
                    <a:pt x="32" y="35"/>
                  </a:cubicBezTo>
                  <a:cubicBezTo>
                    <a:pt x="39" y="32"/>
                    <a:pt x="44" y="25"/>
                    <a:pt x="43" y="19"/>
                  </a:cubicBezTo>
                  <a:cubicBezTo>
                    <a:pt x="43" y="18"/>
                    <a:pt x="43" y="17"/>
                    <a:pt x="42" y="16"/>
                  </a:cubicBezTo>
                  <a:cubicBezTo>
                    <a:pt x="43" y="15"/>
                    <a:pt x="45" y="14"/>
                    <a:pt x="47" y="13"/>
                  </a:cubicBezTo>
                  <a:cubicBezTo>
                    <a:pt x="49" y="13"/>
                    <a:pt x="50" y="13"/>
                    <a:pt x="52" y="14"/>
                  </a:cubicBezTo>
                  <a:cubicBezTo>
                    <a:pt x="51" y="14"/>
                    <a:pt x="51" y="15"/>
                    <a:pt x="51" y="16"/>
                  </a:cubicBezTo>
                  <a:cubicBezTo>
                    <a:pt x="51" y="23"/>
                    <a:pt x="56" y="27"/>
                    <a:pt x="63" y="25"/>
                  </a:cubicBezTo>
                  <a:cubicBezTo>
                    <a:pt x="65" y="24"/>
                    <a:pt x="65" y="24"/>
                    <a:pt x="65" y="24"/>
                  </a:cubicBezTo>
                  <a:cubicBezTo>
                    <a:pt x="71" y="22"/>
                    <a:pt x="76" y="15"/>
                    <a:pt x="75" y="8"/>
                  </a:cubicBezTo>
                  <a:close/>
                  <a:moveTo>
                    <a:pt x="41" y="22"/>
                  </a:moveTo>
                  <a:cubicBezTo>
                    <a:pt x="40" y="27"/>
                    <a:pt x="36" y="31"/>
                    <a:pt x="32" y="33"/>
                  </a:cubicBezTo>
                  <a:cubicBezTo>
                    <a:pt x="31" y="33"/>
                    <a:pt x="31" y="33"/>
                    <a:pt x="31" y="33"/>
                  </a:cubicBezTo>
                  <a:cubicBezTo>
                    <a:pt x="26" y="35"/>
                    <a:pt x="22" y="33"/>
                    <a:pt x="21" y="29"/>
                  </a:cubicBezTo>
                  <a:cubicBezTo>
                    <a:pt x="20" y="23"/>
                    <a:pt x="24" y="17"/>
                    <a:pt x="30" y="15"/>
                  </a:cubicBezTo>
                  <a:cubicBezTo>
                    <a:pt x="31" y="14"/>
                    <a:pt x="31" y="14"/>
                    <a:pt x="31" y="14"/>
                  </a:cubicBezTo>
                  <a:cubicBezTo>
                    <a:pt x="37" y="12"/>
                    <a:pt x="42" y="16"/>
                    <a:pt x="41" y="22"/>
                  </a:cubicBezTo>
                  <a:close/>
                  <a:moveTo>
                    <a:pt x="73" y="12"/>
                  </a:moveTo>
                  <a:cubicBezTo>
                    <a:pt x="73" y="17"/>
                    <a:pt x="69" y="21"/>
                    <a:pt x="64" y="22"/>
                  </a:cubicBezTo>
                  <a:cubicBezTo>
                    <a:pt x="63" y="23"/>
                    <a:pt x="63" y="23"/>
                    <a:pt x="63" y="23"/>
                  </a:cubicBezTo>
                  <a:cubicBezTo>
                    <a:pt x="59" y="24"/>
                    <a:pt x="54" y="23"/>
                    <a:pt x="53" y="18"/>
                  </a:cubicBezTo>
                  <a:cubicBezTo>
                    <a:pt x="52" y="13"/>
                    <a:pt x="56" y="6"/>
                    <a:pt x="62" y="4"/>
                  </a:cubicBezTo>
                  <a:cubicBezTo>
                    <a:pt x="64" y="4"/>
                    <a:pt x="64" y="4"/>
                    <a:pt x="64" y="4"/>
                  </a:cubicBezTo>
                  <a:cubicBezTo>
                    <a:pt x="69" y="2"/>
                    <a:pt x="74" y="6"/>
                    <a:pt x="73" y="12"/>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2" name="iSḻiḑé">
              <a:extLst>
                <a:ext uri="{FF2B5EF4-FFF2-40B4-BE49-F238E27FC236}">
                  <a16:creationId xmlns:a16="http://schemas.microsoft.com/office/drawing/2014/main" id="{9AC0E4FC-B14B-4CBE-91D6-27BB27770F6D}"/>
                </a:ext>
              </a:extLst>
            </p:cNvPr>
            <p:cNvSpPr/>
            <p:nvPr/>
          </p:nvSpPr>
          <p:spPr bwMode="auto">
            <a:xfrm>
              <a:off x="6310313" y="2038350"/>
              <a:ext cx="71438" cy="31750"/>
            </a:xfrm>
            <a:custGeom>
              <a:avLst/>
              <a:gdLst>
                <a:gd name="T0" fmla="*/ 27 w 27"/>
                <a:gd name="T1" fmla="*/ 7 h 12"/>
                <a:gd name="T2" fmla="*/ 0 w 27"/>
                <a:gd name="T3" fmla="*/ 0 h 12"/>
                <a:gd name="T4" fmla="*/ 6 w 27"/>
                <a:gd name="T5" fmla="*/ 8 h 12"/>
                <a:gd name="T6" fmla="*/ 27 w 27"/>
                <a:gd name="T7" fmla="*/ 12 h 12"/>
                <a:gd name="T8" fmla="*/ 27 w 27"/>
                <a:gd name="T9" fmla="*/ 7 h 12"/>
              </a:gdLst>
              <a:ahLst/>
              <a:cxnLst>
                <a:cxn ang="0">
                  <a:pos x="T0" y="T1"/>
                </a:cxn>
                <a:cxn ang="0">
                  <a:pos x="T2" y="T3"/>
                </a:cxn>
                <a:cxn ang="0">
                  <a:pos x="T4" y="T5"/>
                </a:cxn>
                <a:cxn ang="0">
                  <a:pos x="T6" y="T7"/>
                </a:cxn>
                <a:cxn ang="0">
                  <a:pos x="T8" y="T9"/>
                </a:cxn>
              </a:cxnLst>
              <a:rect l="0" t="0" r="r" b="b"/>
              <a:pathLst>
                <a:path w="27" h="12">
                  <a:moveTo>
                    <a:pt x="27" y="7"/>
                  </a:moveTo>
                  <a:cubicBezTo>
                    <a:pt x="19" y="8"/>
                    <a:pt x="3" y="7"/>
                    <a:pt x="0" y="0"/>
                  </a:cubicBezTo>
                  <a:cubicBezTo>
                    <a:pt x="0" y="0"/>
                    <a:pt x="1" y="4"/>
                    <a:pt x="6" y="8"/>
                  </a:cubicBezTo>
                  <a:cubicBezTo>
                    <a:pt x="11" y="11"/>
                    <a:pt x="27" y="12"/>
                    <a:pt x="27" y="12"/>
                  </a:cubicBezTo>
                  <a:lnTo>
                    <a:pt x="27" y="7"/>
                  </a:lnTo>
                  <a:close/>
                </a:path>
              </a:pathLst>
            </a:custGeom>
            <a:solidFill>
              <a:srgbClr val="9A4A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3" name="ïṧļïḓé">
              <a:extLst>
                <a:ext uri="{FF2B5EF4-FFF2-40B4-BE49-F238E27FC236}">
                  <a16:creationId xmlns:a16="http://schemas.microsoft.com/office/drawing/2014/main" id="{A6C15547-D0ED-4D47-BBC4-C5E74C42D6C4}"/>
                </a:ext>
              </a:extLst>
            </p:cNvPr>
            <p:cNvSpPr/>
            <p:nvPr/>
          </p:nvSpPr>
          <p:spPr bwMode="auto">
            <a:xfrm>
              <a:off x="6213475" y="2314575"/>
              <a:ext cx="0" cy="3175"/>
            </a:xfrm>
            <a:custGeom>
              <a:avLst/>
              <a:gdLst>
                <a:gd name="T0" fmla="*/ 1 h 1"/>
                <a:gd name="T1" fmla="*/ 1 h 1"/>
                <a:gd name="T2" fmla="*/ 1 h 1"/>
                <a:gd name="T3" fmla="*/ 0 h 1"/>
                <a:gd name="T4" fmla="*/ 1 h 1"/>
                <a:gd name="T5" fmla="*/ 0 h 1"/>
                <a:gd name="T6" fmla="*/ 0 h 1"/>
                <a:gd name="T7" fmla="*/ 0 h 1"/>
                <a:gd name="T8" fmla="*/ 0 h 1"/>
                <a:gd name="T9" fmla="*/ 0 h 1"/>
                <a:gd name="T10" fmla="*/ 0 h 1"/>
                <a:gd name="T11" fmla="*/ 0 h 1"/>
                <a:gd name="T12" fmla="*/ 0 h 1"/>
                <a:gd name="T13" fmla="*/ 0 h 1"/>
                <a:gd name="T14"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Lst>
              <a:rect l="0" t="0" r="r" b="b"/>
              <a:pathLst>
                <a:path h="1">
                  <a:moveTo>
                    <a:pt x="0" y="1"/>
                  </a:moveTo>
                  <a:cubicBezTo>
                    <a:pt x="0" y="1"/>
                    <a:pt x="0" y="1"/>
                    <a:pt x="0" y="1"/>
                  </a:cubicBezTo>
                  <a:cubicBezTo>
                    <a:pt x="0" y="1"/>
                    <a:pt x="0" y="1"/>
                    <a:pt x="0" y="1"/>
                  </a:cubicBezTo>
                  <a:moveTo>
                    <a:pt x="0" y="0"/>
                  </a:moveTo>
                  <a:cubicBezTo>
                    <a:pt x="0" y="0"/>
                    <a:pt x="0" y="1"/>
                    <a:pt x="0" y="1"/>
                  </a:cubicBezTo>
                  <a:cubicBezTo>
                    <a:pt x="0" y="1"/>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4" name="ïṧḻîďe">
              <a:extLst>
                <a:ext uri="{FF2B5EF4-FFF2-40B4-BE49-F238E27FC236}">
                  <a16:creationId xmlns:a16="http://schemas.microsoft.com/office/drawing/2014/main" id="{0350F0D6-9F7E-4AED-95E8-58D51D4486F9}"/>
                </a:ext>
              </a:extLst>
            </p:cNvPr>
            <p:cNvSpPr/>
            <p:nvPr/>
          </p:nvSpPr>
          <p:spPr bwMode="auto">
            <a:xfrm>
              <a:off x="6205538" y="2232025"/>
              <a:ext cx="60325" cy="133350"/>
            </a:xfrm>
            <a:custGeom>
              <a:avLst/>
              <a:gdLst>
                <a:gd name="T0" fmla="*/ 6 w 23"/>
                <a:gd name="T1" fmla="*/ 0 h 51"/>
                <a:gd name="T2" fmla="*/ 3 w 23"/>
                <a:gd name="T3" fmla="*/ 3 h 51"/>
                <a:gd name="T4" fmla="*/ 3 w 23"/>
                <a:gd name="T5" fmla="*/ 32 h 51"/>
                <a:gd name="T6" fmla="*/ 3 w 23"/>
                <a:gd name="T7" fmla="*/ 32 h 51"/>
                <a:gd name="T8" fmla="*/ 3 w 23"/>
                <a:gd name="T9" fmla="*/ 32 h 51"/>
                <a:gd name="T10" fmla="*/ 3 w 23"/>
                <a:gd name="T11" fmla="*/ 32 h 51"/>
                <a:gd name="T12" fmla="*/ 3 w 23"/>
                <a:gd name="T13" fmla="*/ 32 h 51"/>
                <a:gd name="T14" fmla="*/ 3 w 23"/>
                <a:gd name="T15" fmla="*/ 32 h 51"/>
                <a:gd name="T16" fmla="*/ 3 w 23"/>
                <a:gd name="T17" fmla="*/ 32 h 51"/>
                <a:gd name="T18" fmla="*/ 3 w 23"/>
                <a:gd name="T19" fmla="*/ 33 h 51"/>
                <a:gd name="T20" fmla="*/ 3 w 23"/>
                <a:gd name="T21" fmla="*/ 33 h 51"/>
                <a:gd name="T22" fmla="*/ 3 w 23"/>
                <a:gd name="T23" fmla="*/ 33 h 51"/>
                <a:gd name="T24" fmla="*/ 3 w 23"/>
                <a:gd name="T25" fmla="*/ 33 h 51"/>
                <a:gd name="T26" fmla="*/ 9 w 23"/>
                <a:gd name="T27" fmla="*/ 51 h 51"/>
                <a:gd name="T28" fmla="*/ 23 w 23"/>
                <a:gd name="T29" fmla="*/ 43 h 51"/>
                <a:gd name="T30" fmla="*/ 21 w 23"/>
                <a:gd name="T31" fmla="*/ 35 h 51"/>
                <a:gd name="T32" fmla="*/ 22 w 23"/>
                <a:gd name="T33" fmla="*/ 18 h 51"/>
                <a:gd name="T34" fmla="*/ 6 w 23"/>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1">
                  <a:moveTo>
                    <a:pt x="6" y="0"/>
                  </a:moveTo>
                  <a:cubicBezTo>
                    <a:pt x="6" y="0"/>
                    <a:pt x="5" y="1"/>
                    <a:pt x="3" y="3"/>
                  </a:cubicBezTo>
                  <a:cubicBezTo>
                    <a:pt x="0" y="13"/>
                    <a:pt x="0" y="23"/>
                    <a:pt x="3" y="32"/>
                  </a:cubicBezTo>
                  <a:cubicBezTo>
                    <a:pt x="3" y="32"/>
                    <a:pt x="3" y="32"/>
                    <a:pt x="3" y="32"/>
                  </a:cubicBezTo>
                  <a:cubicBezTo>
                    <a:pt x="3" y="32"/>
                    <a:pt x="3" y="32"/>
                    <a:pt x="3" y="32"/>
                  </a:cubicBezTo>
                  <a:cubicBezTo>
                    <a:pt x="3" y="32"/>
                    <a:pt x="3" y="32"/>
                    <a:pt x="3" y="32"/>
                  </a:cubicBezTo>
                  <a:cubicBezTo>
                    <a:pt x="3" y="32"/>
                    <a:pt x="3" y="32"/>
                    <a:pt x="3" y="32"/>
                  </a:cubicBezTo>
                  <a:cubicBezTo>
                    <a:pt x="3" y="32"/>
                    <a:pt x="3" y="32"/>
                    <a:pt x="3" y="32"/>
                  </a:cubicBezTo>
                  <a:cubicBezTo>
                    <a:pt x="3" y="32"/>
                    <a:pt x="3" y="32"/>
                    <a:pt x="3" y="32"/>
                  </a:cubicBezTo>
                  <a:cubicBezTo>
                    <a:pt x="3" y="32"/>
                    <a:pt x="3" y="33"/>
                    <a:pt x="3" y="33"/>
                  </a:cubicBezTo>
                  <a:cubicBezTo>
                    <a:pt x="3" y="33"/>
                    <a:pt x="3" y="33"/>
                    <a:pt x="3" y="33"/>
                  </a:cubicBezTo>
                  <a:cubicBezTo>
                    <a:pt x="3" y="33"/>
                    <a:pt x="3" y="33"/>
                    <a:pt x="3" y="33"/>
                  </a:cubicBezTo>
                  <a:cubicBezTo>
                    <a:pt x="3" y="33"/>
                    <a:pt x="3" y="33"/>
                    <a:pt x="3" y="33"/>
                  </a:cubicBezTo>
                  <a:cubicBezTo>
                    <a:pt x="9" y="51"/>
                    <a:pt x="9" y="51"/>
                    <a:pt x="9" y="51"/>
                  </a:cubicBezTo>
                  <a:cubicBezTo>
                    <a:pt x="23" y="43"/>
                    <a:pt x="23" y="43"/>
                    <a:pt x="23" y="43"/>
                  </a:cubicBezTo>
                  <a:cubicBezTo>
                    <a:pt x="21" y="35"/>
                    <a:pt x="21" y="35"/>
                    <a:pt x="21" y="35"/>
                  </a:cubicBezTo>
                  <a:cubicBezTo>
                    <a:pt x="21" y="35"/>
                    <a:pt x="20" y="28"/>
                    <a:pt x="22" y="18"/>
                  </a:cubicBezTo>
                  <a:cubicBezTo>
                    <a:pt x="6" y="0"/>
                    <a:pt x="6" y="0"/>
                    <a:pt x="6" y="0"/>
                  </a:cubicBezTo>
                </a:path>
              </a:pathLst>
            </a:custGeom>
            <a:solidFill>
              <a:srgbClr val="1FB3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5" name="iṡļiḋè">
              <a:extLst>
                <a:ext uri="{FF2B5EF4-FFF2-40B4-BE49-F238E27FC236}">
                  <a16:creationId xmlns:a16="http://schemas.microsoft.com/office/drawing/2014/main" id="{D74A06AB-ADC2-48A9-90CC-E4BEA562A8C6}"/>
                </a:ext>
              </a:extLst>
            </p:cNvPr>
            <p:cNvSpPr/>
            <p:nvPr/>
          </p:nvSpPr>
          <p:spPr bwMode="auto">
            <a:xfrm>
              <a:off x="6128166" y="2139951"/>
              <a:ext cx="153061" cy="282333"/>
            </a:xfrm>
            <a:custGeom>
              <a:avLst/>
              <a:gdLst>
                <a:gd name="connsiteX0" fmla="*/ 143655 w 153061"/>
                <a:gd name="connsiteY0" fmla="*/ 0 h 282333"/>
                <a:gd name="connsiteX1" fmla="*/ 151511 w 153061"/>
                <a:gd name="connsiteY1" fmla="*/ 28765 h 282333"/>
                <a:gd name="connsiteX2" fmla="*/ 125327 w 153061"/>
                <a:gd name="connsiteY2" fmla="*/ 164747 h 282333"/>
                <a:gd name="connsiteX3" fmla="*/ 114117 w 153061"/>
                <a:gd name="connsiteY3" fmla="*/ 195555 h 282333"/>
                <a:gd name="connsiteX4" fmla="*/ 105739 w 153061"/>
                <a:gd name="connsiteY4" fmla="*/ 219095 h 282333"/>
                <a:gd name="connsiteX5" fmla="*/ 0 w 153061"/>
                <a:gd name="connsiteY5" fmla="*/ 282333 h 282333"/>
                <a:gd name="connsiteX6" fmla="*/ 9056 w 153061"/>
                <a:gd name="connsiteY6" fmla="*/ 241482 h 282333"/>
                <a:gd name="connsiteX7" fmla="*/ 106999 w 153061"/>
                <a:gd name="connsiteY7" fmla="*/ 15690 h 282333"/>
                <a:gd name="connsiteX8" fmla="*/ 143655 w 153061"/>
                <a:gd name="connsiteY8" fmla="*/ 0 h 282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061" h="282333">
                  <a:moveTo>
                    <a:pt x="143655" y="0"/>
                  </a:moveTo>
                  <a:cubicBezTo>
                    <a:pt x="148892" y="2615"/>
                    <a:pt x="151511" y="18305"/>
                    <a:pt x="151511" y="28765"/>
                  </a:cubicBezTo>
                  <a:cubicBezTo>
                    <a:pt x="156747" y="62761"/>
                    <a:pt x="148892" y="120291"/>
                    <a:pt x="125327" y="164747"/>
                  </a:cubicBezTo>
                  <a:cubicBezTo>
                    <a:pt x="125327" y="164747"/>
                    <a:pt x="120909" y="176678"/>
                    <a:pt x="114117" y="195555"/>
                  </a:cubicBezTo>
                  <a:lnTo>
                    <a:pt x="105739" y="219095"/>
                  </a:lnTo>
                  <a:lnTo>
                    <a:pt x="0" y="282333"/>
                  </a:lnTo>
                  <a:lnTo>
                    <a:pt x="9056" y="241482"/>
                  </a:lnTo>
                  <a:cubicBezTo>
                    <a:pt x="40231" y="108851"/>
                    <a:pt x="67724" y="43148"/>
                    <a:pt x="106999" y="15690"/>
                  </a:cubicBezTo>
                  <a:cubicBezTo>
                    <a:pt x="122709" y="5230"/>
                    <a:pt x="143655" y="0"/>
                    <a:pt x="143655" y="0"/>
                  </a:cubicBezTo>
                  <a:close/>
                </a:path>
              </a:pathLst>
            </a:custGeom>
            <a:solidFill>
              <a:srgbClr val="B166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6" name="îślîḋè">
              <a:extLst>
                <a:ext uri="{FF2B5EF4-FFF2-40B4-BE49-F238E27FC236}">
                  <a16:creationId xmlns:a16="http://schemas.microsoft.com/office/drawing/2014/main" id="{E1F0493A-696F-401E-BE90-20BDA20B16E0}"/>
                </a:ext>
              </a:extLst>
            </p:cNvPr>
            <p:cNvSpPr/>
            <p:nvPr/>
          </p:nvSpPr>
          <p:spPr bwMode="auto">
            <a:xfrm>
              <a:off x="6167438" y="2135188"/>
              <a:ext cx="134938" cy="198438"/>
            </a:xfrm>
            <a:custGeom>
              <a:avLst/>
              <a:gdLst>
                <a:gd name="T0" fmla="*/ 41 w 52"/>
                <a:gd name="T1" fmla="*/ 1 h 76"/>
                <a:gd name="T2" fmla="*/ 15 w 52"/>
                <a:gd name="T3" fmla="*/ 15 h 76"/>
                <a:gd name="T4" fmla="*/ 0 w 52"/>
                <a:gd name="T5" fmla="*/ 49 h 76"/>
                <a:gd name="T6" fmla="*/ 30 w 52"/>
                <a:gd name="T7" fmla="*/ 76 h 76"/>
                <a:gd name="T8" fmla="*/ 38 w 52"/>
                <a:gd name="T9" fmla="*/ 58 h 76"/>
                <a:gd name="T10" fmla="*/ 41 w 52"/>
                <a:gd name="T11" fmla="*/ 1 h 76"/>
              </a:gdLst>
              <a:ahLst/>
              <a:cxnLst>
                <a:cxn ang="0">
                  <a:pos x="T0" y="T1"/>
                </a:cxn>
                <a:cxn ang="0">
                  <a:pos x="T2" y="T3"/>
                </a:cxn>
                <a:cxn ang="0">
                  <a:pos x="T4" y="T5"/>
                </a:cxn>
                <a:cxn ang="0">
                  <a:pos x="T6" y="T7"/>
                </a:cxn>
                <a:cxn ang="0">
                  <a:pos x="T8" y="T9"/>
                </a:cxn>
                <a:cxn ang="0">
                  <a:pos x="T10" y="T11"/>
                </a:cxn>
              </a:cxnLst>
              <a:rect l="0" t="0" r="r" b="b"/>
              <a:pathLst>
                <a:path w="52" h="76">
                  <a:moveTo>
                    <a:pt x="41" y="1"/>
                  </a:moveTo>
                  <a:cubicBezTo>
                    <a:pt x="41" y="1"/>
                    <a:pt x="23" y="0"/>
                    <a:pt x="15" y="15"/>
                  </a:cubicBezTo>
                  <a:cubicBezTo>
                    <a:pt x="5" y="32"/>
                    <a:pt x="0" y="49"/>
                    <a:pt x="0" y="49"/>
                  </a:cubicBezTo>
                  <a:cubicBezTo>
                    <a:pt x="4" y="56"/>
                    <a:pt x="22" y="73"/>
                    <a:pt x="30" y="76"/>
                  </a:cubicBezTo>
                  <a:cubicBezTo>
                    <a:pt x="30" y="76"/>
                    <a:pt x="34" y="69"/>
                    <a:pt x="38" y="58"/>
                  </a:cubicBezTo>
                  <a:cubicBezTo>
                    <a:pt x="43" y="43"/>
                    <a:pt x="52" y="17"/>
                    <a:pt x="41" y="1"/>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7" name="íṣliḓe">
              <a:extLst>
                <a:ext uri="{FF2B5EF4-FFF2-40B4-BE49-F238E27FC236}">
                  <a16:creationId xmlns:a16="http://schemas.microsoft.com/office/drawing/2014/main" id="{6929BD8B-A634-439D-A0DE-40855C3382F3}"/>
                </a:ext>
              </a:extLst>
            </p:cNvPr>
            <p:cNvSpPr/>
            <p:nvPr/>
          </p:nvSpPr>
          <p:spPr bwMode="auto">
            <a:xfrm>
              <a:off x="6015038" y="2225675"/>
              <a:ext cx="573088" cy="504825"/>
            </a:xfrm>
            <a:custGeom>
              <a:avLst/>
              <a:gdLst>
                <a:gd name="T0" fmla="*/ 219 w 219"/>
                <a:gd name="T1" fmla="*/ 20 h 193"/>
                <a:gd name="T2" fmla="*/ 219 w 219"/>
                <a:gd name="T3" fmla="*/ 8 h 193"/>
                <a:gd name="T4" fmla="*/ 205 w 219"/>
                <a:gd name="T5" fmla="*/ 0 h 193"/>
                <a:gd name="T6" fmla="*/ 205 w 219"/>
                <a:gd name="T7" fmla="*/ 0 h 193"/>
                <a:gd name="T8" fmla="*/ 205 w 219"/>
                <a:gd name="T9" fmla="*/ 0 h 193"/>
                <a:gd name="T10" fmla="*/ 201 w 219"/>
                <a:gd name="T11" fmla="*/ 1 h 193"/>
                <a:gd name="T12" fmla="*/ 7 w 219"/>
                <a:gd name="T13" fmla="*/ 113 h 193"/>
                <a:gd name="T14" fmla="*/ 0 w 219"/>
                <a:gd name="T15" fmla="*/ 124 h 193"/>
                <a:gd name="T16" fmla="*/ 0 w 219"/>
                <a:gd name="T17" fmla="*/ 181 h 193"/>
                <a:gd name="T18" fmla="*/ 2 w 219"/>
                <a:gd name="T19" fmla="*/ 185 h 193"/>
                <a:gd name="T20" fmla="*/ 2 w 219"/>
                <a:gd name="T21" fmla="*/ 186 h 193"/>
                <a:gd name="T22" fmla="*/ 2 w 219"/>
                <a:gd name="T23" fmla="*/ 186 h 193"/>
                <a:gd name="T24" fmla="*/ 2 w 219"/>
                <a:gd name="T25" fmla="*/ 186 h 193"/>
                <a:gd name="T26" fmla="*/ 16 w 219"/>
                <a:gd name="T27" fmla="*/ 193 h 193"/>
                <a:gd name="T28" fmla="*/ 16 w 219"/>
                <a:gd name="T29" fmla="*/ 180 h 193"/>
                <a:gd name="T30" fmla="*/ 201 w 219"/>
                <a:gd name="T31" fmla="*/ 73 h 193"/>
                <a:gd name="T32" fmla="*/ 207 w 219"/>
                <a:gd name="T33" fmla="*/ 62 h 193"/>
                <a:gd name="T34" fmla="*/ 207 w 219"/>
                <a:gd name="T35" fmla="*/ 20 h 193"/>
                <a:gd name="T36" fmla="*/ 219 w 219"/>
                <a:gd name="T37" fmla="*/ 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193">
                  <a:moveTo>
                    <a:pt x="219" y="20"/>
                  </a:moveTo>
                  <a:cubicBezTo>
                    <a:pt x="219" y="8"/>
                    <a:pt x="219" y="8"/>
                    <a:pt x="219" y="8"/>
                  </a:cubicBezTo>
                  <a:cubicBezTo>
                    <a:pt x="205" y="0"/>
                    <a:pt x="205" y="0"/>
                    <a:pt x="205" y="0"/>
                  </a:cubicBezTo>
                  <a:cubicBezTo>
                    <a:pt x="205" y="0"/>
                    <a:pt x="205" y="0"/>
                    <a:pt x="205" y="0"/>
                  </a:cubicBezTo>
                  <a:cubicBezTo>
                    <a:pt x="205" y="0"/>
                    <a:pt x="205" y="0"/>
                    <a:pt x="205" y="0"/>
                  </a:cubicBezTo>
                  <a:cubicBezTo>
                    <a:pt x="204" y="0"/>
                    <a:pt x="202" y="0"/>
                    <a:pt x="201" y="1"/>
                  </a:cubicBezTo>
                  <a:cubicBezTo>
                    <a:pt x="7" y="113"/>
                    <a:pt x="7" y="113"/>
                    <a:pt x="7" y="113"/>
                  </a:cubicBezTo>
                  <a:cubicBezTo>
                    <a:pt x="3" y="115"/>
                    <a:pt x="0" y="120"/>
                    <a:pt x="0" y="124"/>
                  </a:cubicBezTo>
                  <a:cubicBezTo>
                    <a:pt x="0" y="181"/>
                    <a:pt x="0" y="181"/>
                    <a:pt x="0" y="181"/>
                  </a:cubicBezTo>
                  <a:cubicBezTo>
                    <a:pt x="0" y="183"/>
                    <a:pt x="1" y="185"/>
                    <a:pt x="2" y="185"/>
                  </a:cubicBezTo>
                  <a:cubicBezTo>
                    <a:pt x="2" y="186"/>
                    <a:pt x="2" y="186"/>
                    <a:pt x="2" y="186"/>
                  </a:cubicBezTo>
                  <a:cubicBezTo>
                    <a:pt x="2" y="186"/>
                    <a:pt x="2" y="186"/>
                    <a:pt x="2" y="186"/>
                  </a:cubicBezTo>
                  <a:cubicBezTo>
                    <a:pt x="2" y="186"/>
                    <a:pt x="2" y="186"/>
                    <a:pt x="2" y="186"/>
                  </a:cubicBezTo>
                  <a:cubicBezTo>
                    <a:pt x="16" y="193"/>
                    <a:pt x="16" y="193"/>
                    <a:pt x="16" y="193"/>
                  </a:cubicBezTo>
                  <a:cubicBezTo>
                    <a:pt x="16" y="180"/>
                    <a:pt x="16" y="180"/>
                    <a:pt x="16" y="180"/>
                  </a:cubicBezTo>
                  <a:cubicBezTo>
                    <a:pt x="201" y="73"/>
                    <a:pt x="201" y="73"/>
                    <a:pt x="201" y="73"/>
                  </a:cubicBezTo>
                  <a:cubicBezTo>
                    <a:pt x="204" y="71"/>
                    <a:pt x="207" y="66"/>
                    <a:pt x="207" y="62"/>
                  </a:cubicBezTo>
                  <a:cubicBezTo>
                    <a:pt x="207" y="20"/>
                    <a:pt x="207" y="20"/>
                    <a:pt x="207" y="20"/>
                  </a:cubicBezTo>
                  <a:lnTo>
                    <a:pt x="219" y="2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8" name="iśļíde">
              <a:extLst>
                <a:ext uri="{FF2B5EF4-FFF2-40B4-BE49-F238E27FC236}">
                  <a16:creationId xmlns:a16="http://schemas.microsoft.com/office/drawing/2014/main" id="{FAD844F8-125C-4F46-9169-9A0AC4C52CA0}"/>
                </a:ext>
              </a:extLst>
            </p:cNvPr>
            <p:cNvSpPr/>
            <p:nvPr/>
          </p:nvSpPr>
          <p:spPr bwMode="auto">
            <a:xfrm>
              <a:off x="6022975" y="2225675"/>
              <a:ext cx="565150" cy="334963"/>
            </a:xfrm>
            <a:custGeom>
              <a:avLst/>
              <a:gdLst>
                <a:gd name="T0" fmla="*/ 216 w 216"/>
                <a:gd name="T1" fmla="*/ 8 h 128"/>
                <a:gd name="T2" fmla="*/ 202 w 216"/>
                <a:gd name="T3" fmla="*/ 0 h 128"/>
                <a:gd name="T4" fmla="*/ 202 w 216"/>
                <a:gd name="T5" fmla="*/ 0 h 128"/>
                <a:gd name="T6" fmla="*/ 202 w 216"/>
                <a:gd name="T7" fmla="*/ 0 h 128"/>
                <a:gd name="T8" fmla="*/ 198 w 216"/>
                <a:gd name="T9" fmla="*/ 1 h 128"/>
                <a:gd name="T10" fmla="*/ 4 w 216"/>
                <a:gd name="T11" fmla="*/ 113 h 128"/>
                <a:gd name="T12" fmla="*/ 0 w 216"/>
                <a:gd name="T13" fmla="*/ 117 h 128"/>
                <a:gd name="T14" fmla="*/ 19 w 216"/>
                <a:gd name="T15" fmla="*/ 128 h 128"/>
                <a:gd name="T16" fmla="*/ 204 w 216"/>
                <a:gd name="T17" fmla="*/ 24 h 128"/>
                <a:gd name="T18" fmla="*/ 216 w 216"/>
                <a:gd name="T19"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 h="128">
                  <a:moveTo>
                    <a:pt x="216" y="8"/>
                  </a:moveTo>
                  <a:cubicBezTo>
                    <a:pt x="202" y="0"/>
                    <a:pt x="202" y="0"/>
                    <a:pt x="202" y="0"/>
                  </a:cubicBezTo>
                  <a:cubicBezTo>
                    <a:pt x="202" y="0"/>
                    <a:pt x="202" y="0"/>
                    <a:pt x="202" y="0"/>
                  </a:cubicBezTo>
                  <a:cubicBezTo>
                    <a:pt x="202" y="0"/>
                    <a:pt x="202" y="0"/>
                    <a:pt x="202" y="0"/>
                  </a:cubicBezTo>
                  <a:cubicBezTo>
                    <a:pt x="201" y="0"/>
                    <a:pt x="199" y="0"/>
                    <a:pt x="198" y="1"/>
                  </a:cubicBezTo>
                  <a:cubicBezTo>
                    <a:pt x="4" y="113"/>
                    <a:pt x="4" y="113"/>
                    <a:pt x="4" y="113"/>
                  </a:cubicBezTo>
                  <a:cubicBezTo>
                    <a:pt x="2" y="114"/>
                    <a:pt x="1" y="115"/>
                    <a:pt x="0" y="117"/>
                  </a:cubicBezTo>
                  <a:cubicBezTo>
                    <a:pt x="19" y="128"/>
                    <a:pt x="19" y="128"/>
                    <a:pt x="19" y="128"/>
                  </a:cubicBezTo>
                  <a:cubicBezTo>
                    <a:pt x="204" y="24"/>
                    <a:pt x="204" y="24"/>
                    <a:pt x="204" y="24"/>
                  </a:cubicBezTo>
                  <a:lnTo>
                    <a:pt x="216" y="8"/>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9" name="iṩ1íḑê">
              <a:extLst>
                <a:ext uri="{FF2B5EF4-FFF2-40B4-BE49-F238E27FC236}">
                  <a16:creationId xmlns:a16="http://schemas.microsoft.com/office/drawing/2014/main" id="{8B1B2AAB-0C4F-4E9B-8EF1-CB41F9C9FD5E}"/>
                </a:ext>
              </a:extLst>
            </p:cNvPr>
            <p:cNvSpPr/>
            <p:nvPr/>
          </p:nvSpPr>
          <p:spPr bwMode="auto">
            <a:xfrm>
              <a:off x="6051550" y="2244725"/>
              <a:ext cx="541338" cy="492125"/>
            </a:xfrm>
            <a:custGeom>
              <a:avLst/>
              <a:gdLst>
                <a:gd name="T0" fmla="*/ 7 w 207"/>
                <a:gd name="T1" fmla="*/ 114 h 188"/>
                <a:gd name="T2" fmla="*/ 200 w 207"/>
                <a:gd name="T3" fmla="*/ 2 h 188"/>
                <a:gd name="T4" fmla="*/ 207 w 207"/>
                <a:gd name="T5" fmla="*/ 5 h 188"/>
                <a:gd name="T6" fmla="*/ 207 w 207"/>
                <a:gd name="T7" fmla="*/ 63 h 188"/>
                <a:gd name="T8" fmla="*/ 200 w 207"/>
                <a:gd name="T9" fmla="*/ 74 h 188"/>
                <a:gd name="T10" fmla="*/ 7 w 207"/>
                <a:gd name="T11" fmla="*/ 186 h 188"/>
                <a:gd name="T12" fmla="*/ 0 w 207"/>
                <a:gd name="T13" fmla="*/ 182 h 188"/>
                <a:gd name="T14" fmla="*/ 0 w 207"/>
                <a:gd name="T15" fmla="*/ 125 h 188"/>
                <a:gd name="T16" fmla="*/ 7 w 207"/>
                <a:gd name="T17" fmla="*/ 11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88">
                  <a:moveTo>
                    <a:pt x="7" y="114"/>
                  </a:moveTo>
                  <a:cubicBezTo>
                    <a:pt x="200" y="2"/>
                    <a:pt x="200" y="2"/>
                    <a:pt x="200" y="2"/>
                  </a:cubicBezTo>
                  <a:cubicBezTo>
                    <a:pt x="204" y="0"/>
                    <a:pt x="207" y="1"/>
                    <a:pt x="207" y="5"/>
                  </a:cubicBezTo>
                  <a:cubicBezTo>
                    <a:pt x="207" y="63"/>
                    <a:pt x="207" y="63"/>
                    <a:pt x="207" y="63"/>
                  </a:cubicBezTo>
                  <a:cubicBezTo>
                    <a:pt x="207" y="67"/>
                    <a:pt x="204" y="72"/>
                    <a:pt x="200" y="74"/>
                  </a:cubicBezTo>
                  <a:cubicBezTo>
                    <a:pt x="7" y="186"/>
                    <a:pt x="7" y="186"/>
                    <a:pt x="7" y="186"/>
                  </a:cubicBezTo>
                  <a:cubicBezTo>
                    <a:pt x="3" y="188"/>
                    <a:pt x="0" y="186"/>
                    <a:pt x="0" y="182"/>
                  </a:cubicBezTo>
                  <a:cubicBezTo>
                    <a:pt x="0" y="125"/>
                    <a:pt x="0" y="125"/>
                    <a:pt x="0" y="125"/>
                  </a:cubicBezTo>
                  <a:cubicBezTo>
                    <a:pt x="0" y="121"/>
                    <a:pt x="3" y="116"/>
                    <a:pt x="7" y="114"/>
                  </a:cubicBez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0" name="iṣ1íďe">
              <a:extLst>
                <a:ext uri="{FF2B5EF4-FFF2-40B4-BE49-F238E27FC236}">
                  <a16:creationId xmlns:a16="http://schemas.microsoft.com/office/drawing/2014/main" id="{D3C7F1CF-526B-4BEA-A91F-105FB4751C8A}"/>
                </a:ext>
              </a:extLst>
            </p:cNvPr>
            <p:cNvSpPr/>
            <p:nvPr/>
          </p:nvSpPr>
          <p:spPr bwMode="auto">
            <a:xfrm>
              <a:off x="6072188" y="2552700"/>
              <a:ext cx="80963" cy="117475"/>
            </a:xfrm>
            <a:custGeom>
              <a:avLst/>
              <a:gdLst>
                <a:gd name="T0" fmla="*/ 17 w 31"/>
                <a:gd name="T1" fmla="*/ 1 h 45"/>
                <a:gd name="T2" fmla="*/ 21 w 31"/>
                <a:gd name="T3" fmla="*/ 9 h 45"/>
                <a:gd name="T4" fmla="*/ 22 w 31"/>
                <a:gd name="T5" fmla="*/ 9 h 45"/>
                <a:gd name="T6" fmla="*/ 30 w 31"/>
                <a:gd name="T7" fmla="*/ 6 h 45"/>
                <a:gd name="T8" fmla="*/ 30 w 31"/>
                <a:gd name="T9" fmla="*/ 9 h 45"/>
                <a:gd name="T10" fmla="*/ 25 w 31"/>
                <a:gd name="T11" fmla="*/ 20 h 45"/>
                <a:gd name="T12" fmla="*/ 24 w 31"/>
                <a:gd name="T13" fmla="*/ 22 h 45"/>
                <a:gd name="T14" fmla="*/ 26 w 31"/>
                <a:gd name="T15" fmla="*/ 32 h 45"/>
                <a:gd name="T16" fmla="*/ 23 w 31"/>
                <a:gd name="T17" fmla="*/ 35 h 45"/>
                <a:gd name="T18" fmla="*/ 16 w 31"/>
                <a:gd name="T19" fmla="*/ 34 h 45"/>
                <a:gd name="T20" fmla="*/ 15 w 31"/>
                <a:gd name="T21" fmla="*/ 35 h 45"/>
                <a:gd name="T22" fmla="*/ 8 w 31"/>
                <a:gd name="T23" fmla="*/ 44 h 45"/>
                <a:gd name="T24" fmla="*/ 6 w 31"/>
                <a:gd name="T25" fmla="*/ 43 h 45"/>
                <a:gd name="T26" fmla="*/ 7 w 31"/>
                <a:gd name="T27" fmla="*/ 32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3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1" y="9"/>
                    <a:pt x="21" y="9"/>
                    <a:pt x="21" y="9"/>
                  </a:cubicBezTo>
                  <a:cubicBezTo>
                    <a:pt x="21" y="9"/>
                    <a:pt x="21" y="9"/>
                    <a:pt x="22" y="9"/>
                  </a:cubicBezTo>
                  <a:cubicBezTo>
                    <a:pt x="30" y="6"/>
                    <a:pt x="30" y="6"/>
                    <a:pt x="30" y="6"/>
                  </a:cubicBezTo>
                  <a:cubicBezTo>
                    <a:pt x="31" y="6"/>
                    <a:pt x="31" y="7"/>
                    <a:pt x="30" y="9"/>
                  </a:cubicBezTo>
                  <a:cubicBezTo>
                    <a:pt x="25" y="20"/>
                    <a:pt x="25" y="20"/>
                    <a:pt x="25" y="20"/>
                  </a:cubicBezTo>
                  <a:cubicBezTo>
                    <a:pt x="24" y="20"/>
                    <a:pt x="24" y="21"/>
                    <a:pt x="24" y="22"/>
                  </a:cubicBezTo>
                  <a:cubicBezTo>
                    <a:pt x="26" y="32"/>
                    <a:pt x="26" y="32"/>
                    <a:pt x="26" y="32"/>
                  </a:cubicBezTo>
                  <a:cubicBezTo>
                    <a:pt x="26" y="33"/>
                    <a:pt x="25" y="35"/>
                    <a:pt x="23" y="35"/>
                  </a:cubicBezTo>
                  <a:cubicBezTo>
                    <a:pt x="16" y="34"/>
                    <a:pt x="16" y="34"/>
                    <a:pt x="16" y="34"/>
                  </a:cubicBezTo>
                  <a:cubicBezTo>
                    <a:pt x="16" y="34"/>
                    <a:pt x="15" y="34"/>
                    <a:pt x="15" y="35"/>
                  </a:cubicBezTo>
                  <a:cubicBezTo>
                    <a:pt x="8" y="44"/>
                    <a:pt x="8" y="44"/>
                    <a:pt x="8" y="44"/>
                  </a:cubicBezTo>
                  <a:cubicBezTo>
                    <a:pt x="7" y="45"/>
                    <a:pt x="5" y="45"/>
                    <a:pt x="6" y="43"/>
                  </a:cubicBezTo>
                  <a:cubicBezTo>
                    <a:pt x="7" y="32"/>
                    <a:pt x="7" y="32"/>
                    <a:pt x="7" y="32"/>
                  </a:cubicBezTo>
                  <a:cubicBezTo>
                    <a:pt x="7" y="31"/>
                    <a:pt x="7" y="30"/>
                    <a:pt x="7" y="30"/>
                  </a:cubicBezTo>
                  <a:cubicBezTo>
                    <a:pt x="1" y="26"/>
                    <a:pt x="1" y="26"/>
                    <a:pt x="1" y="26"/>
                  </a:cubicBezTo>
                  <a:cubicBezTo>
                    <a:pt x="0" y="25"/>
                    <a:pt x="0" y="23"/>
                    <a:pt x="2" y="22"/>
                  </a:cubicBezTo>
                  <a:cubicBezTo>
                    <a:pt x="10" y="16"/>
                    <a:pt x="10" y="16"/>
                    <a:pt x="10" y="16"/>
                  </a:cubicBezTo>
                  <a:cubicBezTo>
                    <a:pt x="10" y="16"/>
                    <a:pt x="11" y="15"/>
                    <a:pt x="11" y="14"/>
                  </a:cubicBezTo>
                  <a:cubicBezTo>
                    <a:pt x="14" y="3"/>
                    <a:pt x="14" y="3"/>
                    <a:pt x="14" y="3"/>
                  </a:cubicBezTo>
                  <a:cubicBezTo>
                    <a:pt x="15" y="1"/>
                    <a:pt x="16"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1" name="ísḻíḍe">
              <a:extLst>
                <a:ext uri="{FF2B5EF4-FFF2-40B4-BE49-F238E27FC236}">
                  <a16:creationId xmlns:a16="http://schemas.microsoft.com/office/drawing/2014/main" id="{9111472B-CEB0-48AE-A4F2-85A27FE551F5}"/>
                </a:ext>
              </a:extLst>
            </p:cNvPr>
            <p:cNvSpPr/>
            <p:nvPr/>
          </p:nvSpPr>
          <p:spPr bwMode="auto">
            <a:xfrm>
              <a:off x="6176963" y="2492375"/>
              <a:ext cx="80963" cy="119063"/>
            </a:xfrm>
            <a:custGeom>
              <a:avLst/>
              <a:gdLst>
                <a:gd name="T0" fmla="*/ 17 w 31"/>
                <a:gd name="T1" fmla="*/ 1 h 45"/>
                <a:gd name="T2" fmla="*/ 20 w 31"/>
                <a:gd name="T3" fmla="*/ 9 h 45"/>
                <a:gd name="T4" fmla="*/ 22 w 31"/>
                <a:gd name="T5" fmla="*/ 9 h 45"/>
                <a:gd name="T6" fmla="*/ 30 w 31"/>
                <a:gd name="T7" fmla="*/ 6 h 45"/>
                <a:gd name="T8" fmla="*/ 30 w 31"/>
                <a:gd name="T9" fmla="*/ 9 h 45"/>
                <a:gd name="T10" fmla="*/ 25 w 31"/>
                <a:gd name="T11" fmla="*/ 20 h 45"/>
                <a:gd name="T12" fmla="*/ 24 w 31"/>
                <a:gd name="T13" fmla="*/ 22 h 45"/>
                <a:gd name="T14" fmla="*/ 26 w 31"/>
                <a:gd name="T15" fmla="*/ 32 h 45"/>
                <a:gd name="T16" fmla="*/ 23 w 31"/>
                <a:gd name="T17" fmla="*/ 35 h 45"/>
                <a:gd name="T18" fmla="*/ 16 w 31"/>
                <a:gd name="T19" fmla="*/ 34 h 45"/>
                <a:gd name="T20" fmla="*/ 15 w 31"/>
                <a:gd name="T21" fmla="*/ 35 h 45"/>
                <a:gd name="T22" fmla="*/ 8 w 31"/>
                <a:gd name="T23" fmla="*/ 44 h 45"/>
                <a:gd name="T24" fmla="*/ 6 w 31"/>
                <a:gd name="T25" fmla="*/ 43 h 45"/>
                <a:gd name="T26" fmla="*/ 7 w 31"/>
                <a:gd name="T27" fmla="*/ 32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3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0" y="9"/>
                    <a:pt x="20" y="9"/>
                    <a:pt x="20" y="9"/>
                  </a:cubicBezTo>
                  <a:cubicBezTo>
                    <a:pt x="21" y="9"/>
                    <a:pt x="21" y="9"/>
                    <a:pt x="22" y="9"/>
                  </a:cubicBezTo>
                  <a:cubicBezTo>
                    <a:pt x="30" y="6"/>
                    <a:pt x="30" y="6"/>
                    <a:pt x="30" y="6"/>
                  </a:cubicBezTo>
                  <a:cubicBezTo>
                    <a:pt x="31" y="6"/>
                    <a:pt x="31" y="7"/>
                    <a:pt x="30" y="9"/>
                  </a:cubicBezTo>
                  <a:cubicBezTo>
                    <a:pt x="25" y="20"/>
                    <a:pt x="25" y="20"/>
                    <a:pt x="25" y="20"/>
                  </a:cubicBezTo>
                  <a:cubicBezTo>
                    <a:pt x="24" y="21"/>
                    <a:pt x="24" y="21"/>
                    <a:pt x="24" y="22"/>
                  </a:cubicBezTo>
                  <a:cubicBezTo>
                    <a:pt x="26" y="32"/>
                    <a:pt x="26" y="32"/>
                    <a:pt x="26" y="32"/>
                  </a:cubicBezTo>
                  <a:cubicBezTo>
                    <a:pt x="26" y="33"/>
                    <a:pt x="24" y="35"/>
                    <a:pt x="23" y="35"/>
                  </a:cubicBezTo>
                  <a:cubicBezTo>
                    <a:pt x="16" y="34"/>
                    <a:pt x="16" y="34"/>
                    <a:pt x="16" y="34"/>
                  </a:cubicBezTo>
                  <a:cubicBezTo>
                    <a:pt x="16" y="34"/>
                    <a:pt x="15" y="34"/>
                    <a:pt x="15" y="35"/>
                  </a:cubicBezTo>
                  <a:cubicBezTo>
                    <a:pt x="8" y="44"/>
                    <a:pt x="8" y="44"/>
                    <a:pt x="8" y="44"/>
                  </a:cubicBezTo>
                  <a:cubicBezTo>
                    <a:pt x="7" y="45"/>
                    <a:pt x="5" y="45"/>
                    <a:pt x="6" y="43"/>
                  </a:cubicBezTo>
                  <a:cubicBezTo>
                    <a:pt x="7" y="32"/>
                    <a:pt x="7" y="32"/>
                    <a:pt x="7" y="32"/>
                  </a:cubicBezTo>
                  <a:cubicBezTo>
                    <a:pt x="7" y="31"/>
                    <a:pt x="7" y="31"/>
                    <a:pt x="7" y="30"/>
                  </a:cubicBezTo>
                  <a:cubicBezTo>
                    <a:pt x="1" y="26"/>
                    <a:pt x="1" y="26"/>
                    <a:pt x="1" y="26"/>
                  </a:cubicBezTo>
                  <a:cubicBezTo>
                    <a:pt x="0" y="26"/>
                    <a:pt x="0" y="23"/>
                    <a:pt x="2" y="22"/>
                  </a:cubicBezTo>
                  <a:cubicBezTo>
                    <a:pt x="10" y="16"/>
                    <a:pt x="10" y="16"/>
                    <a:pt x="10" y="16"/>
                  </a:cubicBezTo>
                  <a:cubicBezTo>
                    <a:pt x="10" y="16"/>
                    <a:pt x="10" y="15"/>
                    <a:pt x="11" y="14"/>
                  </a:cubicBezTo>
                  <a:cubicBezTo>
                    <a:pt x="14" y="3"/>
                    <a:pt x="14" y="3"/>
                    <a:pt x="14" y="3"/>
                  </a:cubicBezTo>
                  <a:cubicBezTo>
                    <a:pt x="15" y="1"/>
                    <a:pt x="16"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2" name="í$ļíḍe">
              <a:extLst>
                <a:ext uri="{FF2B5EF4-FFF2-40B4-BE49-F238E27FC236}">
                  <a16:creationId xmlns:a16="http://schemas.microsoft.com/office/drawing/2014/main" id="{D4384C3A-8CC0-4AA3-8B9A-34EC5F5AFA9C}"/>
                </a:ext>
              </a:extLst>
            </p:cNvPr>
            <p:cNvSpPr/>
            <p:nvPr/>
          </p:nvSpPr>
          <p:spPr bwMode="auto">
            <a:xfrm>
              <a:off x="6281738" y="2433638"/>
              <a:ext cx="80963" cy="119063"/>
            </a:xfrm>
            <a:custGeom>
              <a:avLst/>
              <a:gdLst>
                <a:gd name="T0" fmla="*/ 17 w 31"/>
                <a:gd name="T1" fmla="*/ 1 h 46"/>
                <a:gd name="T2" fmla="*/ 20 w 31"/>
                <a:gd name="T3" fmla="*/ 9 h 46"/>
                <a:gd name="T4" fmla="*/ 22 w 31"/>
                <a:gd name="T5" fmla="*/ 9 h 46"/>
                <a:gd name="T6" fmla="*/ 29 w 31"/>
                <a:gd name="T7" fmla="*/ 6 h 46"/>
                <a:gd name="T8" fmla="*/ 30 w 31"/>
                <a:gd name="T9" fmla="*/ 9 h 46"/>
                <a:gd name="T10" fmla="*/ 25 w 31"/>
                <a:gd name="T11" fmla="*/ 20 h 46"/>
                <a:gd name="T12" fmla="*/ 24 w 31"/>
                <a:gd name="T13" fmla="*/ 22 h 46"/>
                <a:gd name="T14" fmla="*/ 26 w 31"/>
                <a:gd name="T15" fmla="*/ 32 h 46"/>
                <a:gd name="T16" fmla="*/ 23 w 31"/>
                <a:gd name="T17" fmla="*/ 35 h 46"/>
                <a:gd name="T18" fmla="*/ 16 w 31"/>
                <a:gd name="T19" fmla="*/ 34 h 46"/>
                <a:gd name="T20" fmla="*/ 15 w 31"/>
                <a:gd name="T21" fmla="*/ 35 h 46"/>
                <a:gd name="T22" fmla="*/ 8 w 31"/>
                <a:gd name="T23" fmla="*/ 44 h 46"/>
                <a:gd name="T24" fmla="*/ 6 w 31"/>
                <a:gd name="T25" fmla="*/ 43 h 46"/>
                <a:gd name="T26" fmla="*/ 7 w 31"/>
                <a:gd name="T27" fmla="*/ 32 h 46"/>
                <a:gd name="T28" fmla="*/ 6 w 31"/>
                <a:gd name="T29" fmla="*/ 30 h 46"/>
                <a:gd name="T30" fmla="*/ 1 w 31"/>
                <a:gd name="T31" fmla="*/ 26 h 46"/>
                <a:gd name="T32" fmla="*/ 2 w 31"/>
                <a:gd name="T33" fmla="*/ 22 h 46"/>
                <a:gd name="T34" fmla="*/ 9 w 31"/>
                <a:gd name="T35" fmla="*/ 16 h 46"/>
                <a:gd name="T36" fmla="*/ 11 w 31"/>
                <a:gd name="T37" fmla="*/ 15 h 46"/>
                <a:gd name="T38" fmla="*/ 14 w 31"/>
                <a:gd name="T39" fmla="*/ 3 h 46"/>
                <a:gd name="T40" fmla="*/ 17 w 31"/>
                <a:gd name="T41" fmla="*/ 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6">
                  <a:moveTo>
                    <a:pt x="17" y="1"/>
                  </a:moveTo>
                  <a:cubicBezTo>
                    <a:pt x="20" y="9"/>
                    <a:pt x="20" y="9"/>
                    <a:pt x="20" y="9"/>
                  </a:cubicBezTo>
                  <a:cubicBezTo>
                    <a:pt x="21" y="9"/>
                    <a:pt x="21" y="10"/>
                    <a:pt x="22" y="9"/>
                  </a:cubicBezTo>
                  <a:cubicBezTo>
                    <a:pt x="29" y="6"/>
                    <a:pt x="29" y="6"/>
                    <a:pt x="29" y="6"/>
                  </a:cubicBezTo>
                  <a:cubicBezTo>
                    <a:pt x="31" y="6"/>
                    <a:pt x="31" y="8"/>
                    <a:pt x="30" y="9"/>
                  </a:cubicBezTo>
                  <a:cubicBezTo>
                    <a:pt x="25" y="20"/>
                    <a:pt x="25" y="20"/>
                    <a:pt x="25" y="20"/>
                  </a:cubicBezTo>
                  <a:cubicBezTo>
                    <a:pt x="24" y="21"/>
                    <a:pt x="24" y="21"/>
                    <a:pt x="24" y="22"/>
                  </a:cubicBezTo>
                  <a:cubicBezTo>
                    <a:pt x="26" y="32"/>
                    <a:pt x="26" y="32"/>
                    <a:pt x="26" y="32"/>
                  </a:cubicBezTo>
                  <a:cubicBezTo>
                    <a:pt x="26" y="33"/>
                    <a:pt x="24" y="35"/>
                    <a:pt x="23" y="35"/>
                  </a:cubicBezTo>
                  <a:cubicBezTo>
                    <a:pt x="16" y="34"/>
                    <a:pt x="16" y="34"/>
                    <a:pt x="16" y="34"/>
                  </a:cubicBezTo>
                  <a:cubicBezTo>
                    <a:pt x="16" y="34"/>
                    <a:pt x="15" y="35"/>
                    <a:pt x="15" y="35"/>
                  </a:cubicBezTo>
                  <a:cubicBezTo>
                    <a:pt x="8" y="44"/>
                    <a:pt x="8" y="44"/>
                    <a:pt x="8" y="44"/>
                  </a:cubicBezTo>
                  <a:cubicBezTo>
                    <a:pt x="7" y="46"/>
                    <a:pt x="5" y="45"/>
                    <a:pt x="6" y="43"/>
                  </a:cubicBezTo>
                  <a:cubicBezTo>
                    <a:pt x="7" y="32"/>
                    <a:pt x="7" y="32"/>
                    <a:pt x="7" y="32"/>
                  </a:cubicBezTo>
                  <a:cubicBezTo>
                    <a:pt x="7" y="31"/>
                    <a:pt x="7" y="31"/>
                    <a:pt x="6" y="30"/>
                  </a:cubicBezTo>
                  <a:cubicBezTo>
                    <a:pt x="1" y="26"/>
                    <a:pt x="1" y="26"/>
                    <a:pt x="1" y="26"/>
                  </a:cubicBezTo>
                  <a:cubicBezTo>
                    <a:pt x="0" y="26"/>
                    <a:pt x="0" y="23"/>
                    <a:pt x="2" y="22"/>
                  </a:cubicBezTo>
                  <a:cubicBezTo>
                    <a:pt x="9" y="16"/>
                    <a:pt x="9" y="16"/>
                    <a:pt x="9" y="16"/>
                  </a:cubicBezTo>
                  <a:cubicBezTo>
                    <a:pt x="10" y="16"/>
                    <a:pt x="10" y="15"/>
                    <a:pt x="11" y="15"/>
                  </a:cubicBezTo>
                  <a:cubicBezTo>
                    <a:pt x="14" y="3"/>
                    <a:pt x="14" y="3"/>
                    <a:pt x="14" y="3"/>
                  </a:cubicBezTo>
                  <a:cubicBezTo>
                    <a:pt x="15" y="1"/>
                    <a:pt x="16"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3" name="íŝ1îḑé">
              <a:extLst>
                <a:ext uri="{FF2B5EF4-FFF2-40B4-BE49-F238E27FC236}">
                  <a16:creationId xmlns:a16="http://schemas.microsoft.com/office/drawing/2014/main" id="{8387A3A6-C542-4C99-8637-17C1AEE2774C}"/>
                </a:ext>
              </a:extLst>
            </p:cNvPr>
            <p:cNvSpPr/>
            <p:nvPr/>
          </p:nvSpPr>
          <p:spPr bwMode="auto">
            <a:xfrm>
              <a:off x="6386513" y="2373313"/>
              <a:ext cx="80963" cy="119063"/>
            </a:xfrm>
            <a:custGeom>
              <a:avLst/>
              <a:gdLst>
                <a:gd name="T0" fmla="*/ 17 w 31"/>
                <a:gd name="T1" fmla="*/ 2 h 46"/>
                <a:gd name="T2" fmla="*/ 20 w 31"/>
                <a:gd name="T3" fmla="*/ 9 h 46"/>
                <a:gd name="T4" fmla="*/ 22 w 31"/>
                <a:gd name="T5" fmla="*/ 9 h 46"/>
                <a:gd name="T6" fmla="*/ 29 w 31"/>
                <a:gd name="T7" fmla="*/ 6 h 46"/>
                <a:gd name="T8" fmla="*/ 30 w 31"/>
                <a:gd name="T9" fmla="*/ 9 h 46"/>
                <a:gd name="T10" fmla="*/ 25 w 31"/>
                <a:gd name="T11" fmla="*/ 20 h 46"/>
                <a:gd name="T12" fmla="*/ 24 w 31"/>
                <a:gd name="T13" fmla="*/ 22 h 46"/>
                <a:gd name="T14" fmla="*/ 25 w 31"/>
                <a:gd name="T15" fmla="*/ 32 h 46"/>
                <a:gd name="T16" fmla="*/ 23 w 31"/>
                <a:gd name="T17" fmla="*/ 35 h 46"/>
                <a:gd name="T18" fmla="*/ 16 w 31"/>
                <a:gd name="T19" fmla="*/ 34 h 46"/>
                <a:gd name="T20" fmla="*/ 15 w 31"/>
                <a:gd name="T21" fmla="*/ 35 h 46"/>
                <a:gd name="T22" fmla="*/ 8 w 31"/>
                <a:gd name="T23" fmla="*/ 44 h 46"/>
                <a:gd name="T24" fmla="*/ 5 w 31"/>
                <a:gd name="T25" fmla="*/ 43 h 46"/>
                <a:gd name="T26" fmla="*/ 7 w 31"/>
                <a:gd name="T27" fmla="*/ 32 h 46"/>
                <a:gd name="T28" fmla="*/ 6 w 31"/>
                <a:gd name="T29" fmla="*/ 31 h 46"/>
                <a:gd name="T30" fmla="*/ 1 w 31"/>
                <a:gd name="T31" fmla="*/ 27 h 46"/>
                <a:gd name="T32" fmla="*/ 2 w 31"/>
                <a:gd name="T33" fmla="*/ 23 h 46"/>
                <a:gd name="T34" fmla="*/ 9 w 31"/>
                <a:gd name="T35" fmla="*/ 16 h 46"/>
                <a:gd name="T36" fmla="*/ 11 w 31"/>
                <a:gd name="T37" fmla="*/ 15 h 46"/>
                <a:gd name="T38" fmla="*/ 14 w 31"/>
                <a:gd name="T39" fmla="*/ 3 h 46"/>
                <a:gd name="T40" fmla="*/ 17 w 31"/>
                <a:gd name="T41"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6">
                  <a:moveTo>
                    <a:pt x="17" y="2"/>
                  </a:moveTo>
                  <a:cubicBezTo>
                    <a:pt x="20" y="9"/>
                    <a:pt x="20" y="9"/>
                    <a:pt x="20" y="9"/>
                  </a:cubicBezTo>
                  <a:cubicBezTo>
                    <a:pt x="21" y="9"/>
                    <a:pt x="21" y="10"/>
                    <a:pt x="22" y="9"/>
                  </a:cubicBezTo>
                  <a:cubicBezTo>
                    <a:pt x="29" y="6"/>
                    <a:pt x="29" y="6"/>
                    <a:pt x="29" y="6"/>
                  </a:cubicBezTo>
                  <a:cubicBezTo>
                    <a:pt x="31" y="6"/>
                    <a:pt x="31" y="8"/>
                    <a:pt x="30" y="9"/>
                  </a:cubicBezTo>
                  <a:cubicBezTo>
                    <a:pt x="25" y="20"/>
                    <a:pt x="25" y="20"/>
                    <a:pt x="25" y="20"/>
                  </a:cubicBezTo>
                  <a:cubicBezTo>
                    <a:pt x="24" y="21"/>
                    <a:pt x="24" y="22"/>
                    <a:pt x="24" y="22"/>
                  </a:cubicBezTo>
                  <a:cubicBezTo>
                    <a:pt x="25" y="32"/>
                    <a:pt x="25" y="32"/>
                    <a:pt x="25" y="32"/>
                  </a:cubicBezTo>
                  <a:cubicBezTo>
                    <a:pt x="26" y="33"/>
                    <a:pt x="24" y="35"/>
                    <a:pt x="23" y="35"/>
                  </a:cubicBezTo>
                  <a:cubicBezTo>
                    <a:pt x="16" y="34"/>
                    <a:pt x="16" y="34"/>
                    <a:pt x="16" y="34"/>
                  </a:cubicBezTo>
                  <a:cubicBezTo>
                    <a:pt x="16" y="34"/>
                    <a:pt x="15" y="35"/>
                    <a:pt x="15" y="35"/>
                  </a:cubicBezTo>
                  <a:cubicBezTo>
                    <a:pt x="8" y="44"/>
                    <a:pt x="8" y="44"/>
                    <a:pt x="8" y="44"/>
                  </a:cubicBezTo>
                  <a:cubicBezTo>
                    <a:pt x="7" y="46"/>
                    <a:pt x="5" y="45"/>
                    <a:pt x="5" y="43"/>
                  </a:cubicBezTo>
                  <a:cubicBezTo>
                    <a:pt x="7" y="32"/>
                    <a:pt x="7" y="32"/>
                    <a:pt x="7" y="32"/>
                  </a:cubicBezTo>
                  <a:cubicBezTo>
                    <a:pt x="7" y="31"/>
                    <a:pt x="7" y="31"/>
                    <a:pt x="6" y="31"/>
                  </a:cubicBezTo>
                  <a:cubicBezTo>
                    <a:pt x="1" y="27"/>
                    <a:pt x="1" y="27"/>
                    <a:pt x="1" y="27"/>
                  </a:cubicBezTo>
                  <a:cubicBezTo>
                    <a:pt x="0" y="26"/>
                    <a:pt x="0" y="24"/>
                    <a:pt x="2" y="23"/>
                  </a:cubicBezTo>
                  <a:cubicBezTo>
                    <a:pt x="9" y="16"/>
                    <a:pt x="9" y="16"/>
                    <a:pt x="9" y="16"/>
                  </a:cubicBezTo>
                  <a:cubicBezTo>
                    <a:pt x="10" y="16"/>
                    <a:pt x="10" y="15"/>
                    <a:pt x="11" y="15"/>
                  </a:cubicBezTo>
                  <a:cubicBezTo>
                    <a:pt x="14" y="3"/>
                    <a:pt x="14" y="3"/>
                    <a:pt x="14" y="3"/>
                  </a:cubicBezTo>
                  <a:cubicBezTo>
                    <a:pt x="15" y="1"/>
                    <a:pt x="16" y="0"/>
                    <a:pt x="17" y="2"/>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4" name="îṧlíďé">
              <a:extLst>
                <a:ext uri="{FF2B5EF4-FFF2-40B4-BE49-F238E27FC236}">
                  <a16:creationId xmlns:a16="http://schemas.microsoft.com/office/drawing/2014/main" id="{7A43C949-4E8B-439D-846F-4521B501B65D}"/>
                </a:ext>
              </a:extLst>
            </p:cNvPr>
            <p:cNvSpPr/>
            <p:nvPr/>
          </p:nvSpPr>
          <p:spPr bwMode="auto">
            <a:xfrm>
              <a:off x="6491288" y="2312988"/>
              <a:ext cx="80963" cy="120650"/>
            </a:xfrm>
            <a:custGeom>
              <a:avLst/>
              <a:gdLst>
                <a:gd name="T0" fmla="*/ 17 w 31"/>
                <a:gd name="T1" fmla="*/ 2 h 46"/>
                <a:gd name="T2" fmla="*/ 20 w 31"/>
                <a:gd name="T3" fmla="*/ 9 h 46"/>
                <a:gd name="T4" fmla="*/ 21 w 31"/>
                <a:gd name="T5" fmla="*/ 10 h 46"/>
                <a:gd name="T6" fmla="*/ 29 w 31"/>
                <a:gd name="T7" fmla="*/ 7 h 46"/>
                <a:gd name="T8" fmla="*/ 30 w 31"/>
                <a:gd name="T9" fmla="*/ 10 h 46"/>
                <a:gd name="T10" fmla="*/ 24 w 31"/>
                <a:gd name="T11" fmla="*/ 20 h 46"/>
                <a:gd name="T12" fmla="*/ 24 w 31"/>
                <a:gd name="T13" fmla="*/ 22 h 46"/>
                <a:gd name="T14" fmla="*/ 25 w 31"/>
                <a:gd name="T15" fmla="*/ 32 h 46"/>
                <a:gd name="T16" fmla="*/ 23 w 31"/>
                <a:gd name="T17" fmla="*/ 35 h 46"/>
                <a:gd name="T18" fmla="*/ 16 w 31"/>
                <a:gd name="T19" fmla="*/ 35 h 46"/>
                <a:gd name="T20" fmla="*/ 15 w 31"/>
                <a:gd name="T21" fmla="*/ 35 h 46"/>
                <a:gd name="T22" fmla="*/ 8 w 31"/>
                <a:gd name="T23" fmla="*/ 44 h 46"/>
                <a:gd name="T24" fmla="*/ 5 w 31"/>
                <a:gd name="T25" fmla="*/ 44 h 46"/>
                <a:gd name="T26" fmla="*/ 7 w 31"/>
                <a:gd name="T27" fmla="*/ 32 h 46"/>
                <a:gd name="T28" fmla="*/ 6 w 31"/>
                <a:gd name="T29" fmla="*/ 31 h 46"/>
                <a:gd name="T30" fmla="*/ 1 w 31"/>
                <a:gd name="T31" fmla="*/ 27 h 46"/>
                <a:gd name="T32" fmla="*/ 1 w 31"/>
                <a:gd name="T33" fmla="*/ 23 h 46"/>
                <a:gd name="T34" fmla="*/ 9 w 31"/>
                <a:gd name="T35" fmla="*/ 17 h 46"/>
                <a:gd name="T36" fmla="*/ 10 w 31"/>
                <a:gd name="T37" fmla="*/ 15 h 46"/>
                <a:gd name="T38" fmla="*/ 14 w 31"/>
                <a:gd name="T39" fmla="*/ 3 h 46"/>
                <a:gd name="T40" fmla="*/ 17 w 31"/>
                <a:gd name="T41"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6">
                  <a:moveTo>
                    <a:pt x="17" y="2"/>
                  </a:moveTo>
                  <a:cubicBezTo>
                    <a:pt x="20" y="9"/>
                    <a:pt x="20" y="9"/>
                    <a:pt x="20" y="9"/>
                  </a:cubicBezTo>
                  <a:cubicBezTo>
                    <a:pt x="21" y="10"/>
                    <a:pt x="21" y="10"/>
                    <a:pt x="21" y="10"/>
                  </a:cubicBezTo>
                  <a:cubicBezTo>
                    <a:pt x="29" y="7"/>
                    <a:pt x="29" y="7"/>
                    <a:pt x="29" y="7"/>
                  </a:cubicBezTo>
                  <a:cubicBezTo>
                    <a:pt x="31" y="6"/>
                    <a:pt x="31" y="8"/>
                    <a:pt x="30" y="10"/>
                  </a:cubicBezTo>
                  <a:cubicBezTo>
                    <a:pt x="24" y="20"/>
                    <a:pt x="24" y="20"/>
                    <a:pt x="24" y="20"/>
                  </a:cubicBezTo>
                  <a:cubicBezTo>
                    <a:pt x="24" y="21"/>
                    <a:pt x="24" y="22"/>
                    <a:pt x="24" y="22"/>
                  </a:cubicBezTo>
                  <a:cubicBezTo>
                    <a:pt x="25" y="32"/>
                    <a:pt x="25" y="32"/>
                    <a:pt x="25" y="32"/>
                  </a:cubicBezTo>
                  <a:cubicBezTo>
                    <a:pt x="26" y="34"/>
                    <a:pt x="24" y="36"/>
                    <a:pt x="23" y="35"/>
                  </a:cubicBezTo>
                  <a:cubicBezTo>
                    <a:pt x="16" y="35"/>
                    <a:pt x="16" y="35"/>
                    <a:pt x="16" y="35"/>
                  </a:cubicBezTo>
                  <a:cubicBezTo>
                    <a:pt x="16" y="35"/>
                    <a:pt x="15" y="35"/>
                    <a:pt x="15" y="35"/>
                  </a:cubicBezTo>
                  <a:cubicBezTo>
                    <a:pt x="8" y="44"/>
                    <a:pt x="8" y="44"/>
                    <a:pt x="8" y="44"/>
                  </a:cubicBezTo>
                  <a:cubicBezTo>
                    <a:pt x="7" y="46"/>
                    <a:pt x="5" y="45"/>
                    <a:pt x="5" y="44"/>
                  </a:cubicBezTo>
                  <a:cubicBezTo>
                    <a:pt x="7" y="32"/>
                    <a:pt x="7" y="32"/>
                    <a:pt x="7" y="32"/>
                  </a:cubicBezTo>
                  <a:cubicBezTo>
                    <a:pt x="7" y="32"/>
                    <a:pt x="7" y="31"/>
                    <a:pt x="6" y="31"/>
                  </a:cubicBezTo>
                  <a:cubicBezTo>
                    <a:pt x="1" y="27"/>
                    <a:pt x="1" y="27"/>
                    <a:pt x="1" y="27"/>
                  </a:cubicBezTo>
                  <a:cubicBezTo>
                    <a:pt x="0" y="26"/>
                    <a:pt x="0" y="24"/>
                    <a:pt x="1" y="23"/>
                  </a:cubicBezTo>
                  <a:cubicBezTo>
                    <a:pt x="9" y="17"/>
                    <a:pt x="9" y="17"/>
                    <a:pt x="9" y="17"/>
                  </a:cubicBezTo>
                  <a:cubicBezTo>
                    <a:pt x="10" y="16"/>
                    <a:pt x="10" y="16"/>
                    <a:pt x="10" y="15"/>
                  </a:cubicBezTo>
                  <a:cubicBezTo>
                    <a:pt x="14" y="3"/>
                    <a:pt x="14" y="3"/>
                    <a:pt x="14" y="3"/>
                  </a:cubicBezTo>
                  <a:cubicBezTo>
                    <a:pt x="15" y="1"/>
                    <a:pt x="16" y="0"/>
                    <a:pt x="17" y="2"/>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5" name="íśḷíḍé">
              <a:extLst>
                <a:ext uri="{FF2B5EF4-FFF2-40B4-BE49-F238E27FC236}">
                  <a16:creationId xmlns:a16="http://schemas.microsoft.com/office/drawing/2014/main" id="{33187A90-2202-4E71-B061-E036D64B7915}"/>
                </a:ext>
              </a:extLst>
            </p:cNvPr>
            <p:cNvSpPr/>
            <p:nvPr/>
          </p:nvSpPr>
          <p:spPr bwMode="auto">
            <a:xfrm>
              <a:off x="5329238" y="2955925"/>
              <a:ext cx="569913" cy="1001713"/>
            </a:xfrm>
            <a:custGeom>
              <a:avLst/>
              <a:gdLst>
                <a:gd name="T0" fmla="*/ 218 w 218"/>
                <a:gd name="T1" fmla="*/ 20 h 383"/>
                <a:gd name="T2" fmla="*/ 218 w 218"/>
                <a:gd name="T3" fmla="*/ 9 h 383"/>
                <a:gd name="T4" fmla="*/ 204 w 218"/>
                <a:gd name="T5" fmla="*/ 1 h 383"/>
                <a:gd name="T6" fmla="*/ 204 w 218"/>
                <a:gd name="T7" fmla="*/ 1 h 383"/>
                <a:gd name="T8" fmla="*/ 204 w 218"/>
                <a:gd name="T9" fmla="*/ 1 h 383"/>
                <a:gd name="T10" fmla="*/ 204 w 218"/>
                <a:gd name="T11" fmla="*/ 1 h 383"/>
                <a:gd name="T12" fmla="*/ 200 w 218"/>
                <a:gd name="T13" fmla="*/ 1 h 383"/>
                <a:gd name="T14" fmla="*/ 6 w 218"/>
                <a:gd name="T15" fmla="*/ 113 h 383"/>
                <a:gd name="T16" fmla="*/ 0 w 218"/>
                <a:gd name="T17" fmla="*/ 124 h 383"/>
                <a:gd name="T18" fmla="*/ 0 w 218"/>
                <a:gd name="T19" fmla="*/ 371 h 383"/>
                <a:gd name="T20" fmla="*/ 1 w 218"/>
                <a:gd name="T21" fmla="*/ 375 h 383"/>
                <a:gd name="T22" fmla="*/ 1 w 218"/>
                <a:gd name="T23" fmla="*/ 375 h 383"/>
                <a:gd name="T24" fmla="*/ 1 w 218"/>
                <a:gd name="T25" fmla="*/ 375 h 383"/>
                <a:gd name="T26" fmla="*/ 1 w 218"/>
                <a:gd name="T27" fmla="*/ 375 h 383"/>
                <a:gd name="T28" fmla="*/ 15 w 218"/>
                <a:gd name="T29" fmla="*/ 383 h 383"/>
                <a:gd name="T30" fmla="*/ 15 w 218"/>
                <a:gd name="T31" fmla="*/ 369 h 383"/>
                <a:gd name="T32" fmla="*/ 200 w 218"/>
                <a:gd name="T33" fmla="*/ 263 h 383"/>
                <a:gd name="T34" fmla="*/ 206 w 218"/>
                <a:gd name="T35" fmla="*/ 252 h 383"/>
                <a:gd name="T36" fmla="*/ 206 w 218"/>
                <a:gd name="T37" fmla="*/ 20 h 383"/>
                <a:gd name="T38" fmla="*/ 218 w 218"/>
                <a:gd name="T39" fmla="*/ 2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8" h="383">
                  <a:moveTo>
                    <a:pt x="218" y="20"/>
                  </a:moveTo>
                  <a:cubicBezTo>
                    <a:pt x="218" y="9"/>
                    <a:pt x="218" y="9"/>
                    <a:pt x="218" y="9"/>
                  </a:cubicBezTo>
                  <a:cubicBezTo>
                    <a:pt x="204" y="1"/>
                    <a:pt x="204" y="1"/>
                    <a:pt x="204" y="1"/>
                  </a:cubicBezTo>
                  <a:cubicBezTo>
                    <a:pt x="204" y="1"/>
                    <a:pt x="204" y="1"/>
                    <a:pt x="204" y="1"/>
                  </a:cubicBezTo>
                  <a:cubicBezTo>
                    <a:pt x="204" y="1"/>
                    <a:pt x="204" y="1"/>
                    <a:pt x="204" y="1"/>
                  </a:cubicBezTo>
                  <a:cubicBezTo>
                    <a:pt x="204" y="1"/>
                    <a:pt x="204" y="1"/>
                    <a:pt x="204" y="1"/>
                  </a:cubicBezTo>
                  <a:cubicBezTo>
                    <a:pt x="203" y="0"/>
                    <a:pt x="202" y="0"/>
                    <a:pt x="200" y="1"/>
                  </a:cubicBezTo>
                  <a:cubicBezTo>
                    <a:pt x="6" y="113"/>
                    <a:pt x="6" y="113"/>
                    <a:pt x="6" y="113"/>
                  </a:cubicBezTo>
                  <a:cubicBezTo>
                    <a:pt x="2" y="115"/>
                    <a:pt x="0" y="120"/>
                    <a:pt x="0" y="124"/>
                  </a:cubicBezTo>
                  <a:cubicBezTo>
                    <a:pt x="0" y="371"/>
                    <a:pt x="0" y="371"/>
                    <a:pt x="0" y="371"/>
                  </a:cubicBezTo>
                  <a:cubicBezTo>
                    <a:pt x="0" y="373"/>
                    <a:pt x="0" y="374"/>
                    <a:pt x="1" y="375"/>
                  </a:cubicBezTo>
                  <a:cubicBezTo>
                    <a:pt x="1" y="375"/>
                    <a:pt x="1" y="375"/>
                    <a:pt x="1" y="375"/>
                  </a:cubicBezTo>
                  <a:cubicBezTo>
                    <a:pt x="1" y="375"/>
                    <a:pt x="1" y="375"/>
                    <a:pt x="1" y="375"/>
                  </a:cubicBezTo>
                  <a:cubicBezTo>
                    <a:pt x="1" y="375"/>
                    <a:pt x="1" y="375"/>
                    <a:pt x="1" y="375"/>
                  </a:cubicBezTo>
                  <a:cubicBezTo>
                    <a:pt x="15" y="383"/>
                    <a:pt x="15" y="383"/>
                    <a:pt x="15" y="383"/>
                  </a:cubicBezTo>
                  <a:cubicBezTo>
                    <a:pt x="15" y="369"/>
                    <a:pt x="15" y="369"/>
                    <a:pt x="15" y="369"/>
                  </a:cubicBezTo>
                  <a:cubicBezTo>
                    <a:pt x="200" y="263"/>
                    <a:pt x="200" y="263"/>
                    <a:pt x="200" y="263"/>
                  </a:cubicBezTo>
                  <a:cubicBezTo>
                    <a:pt x="203" y="261"/>
                    <a:pt x="206" y="256"/>
                    <a:pt x="206" y="252"/>
                  </a:cubicBezTo>
                  <a:cubicBezTo>
                    <a:pt x="206" y="20"/>
                    <a:pt x="206" y="20"/>
                    <a:pt x="206" y="20"/>
                  </a:cubicBezTo>
                  <a:cubicBezTo>
                    <a:pt x="218" y="20"/>
                    <a:pt x="218" y="20"/>
                    <a:pt x="218" y="20"/>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6" name="íşḷiḓé">
              <a:extLst>
                <a:ext uri="{FF2B5EF4-FFF2-40B4-BE49-F238E27FC236}">
                  <a16:creationId xmlns:a16="http://schemas.microsoft.com/office/drawing/2014/main" id="{BAC1252E-884A-438A-921D-A0B37D006046}"/>
                </a:ext>
              </a:extLst>
            </p:cNvPr>
            <p:cNvSpPr/>
            <p:nvPr/>
          </p:nvSpPr>
          <p:spPr bwMode="auto">
            <a:xfrm>
              <a:off x="5334000" y="2955925"/>
              <a:ext cx="565150" cy="336550"/>
            </a:xfrm>
            <a:custGeom>
              <a:avLst/>
              <a:gdLst>
                <a:gd name="T0" fmla="*/ 216 w 216"/>
                <a:gd name="T1" fmla="*/ 9 h 129"/>
                <a:gd name="T2" fmla="*/ 202 w 216"/>
                <a:gd name="T3" fmla="*/ 1 h 129"/>
                <a:gd name="T4" fmla="*/ 202 w 216"/>
                <a:gd name="T5" fmla="*/ 1 h 129"/>
                <a:gd name="T6" fmla="*/ 202 w 216"/>
                <a:gd name="T7" fmla="*/ 1 h 129"/>
                <a:gd name="T8" fmla="*/ 202 w 216"/>
                <a:gd name="T9" fmla="*/ 1 h 129"/>
                <a:gd name="T10" fmla="*/ 198 w 216"/>
                <a:gd name="T11" fmla="*/ 1 h 129"/>
                <a:gd name="T12" fmla="*/ 4 w 216"/>
                <a:gd name="T13" fmla="*/ 113 h 129"/>
                <a:gd name="T14" fmla="*/ 0 w 216"/>
                <a:gd name="T15" fmla="*/ 117 h 129"/>
                <a:gd name="T16" fmla="*/ 20 w 216"/>
                <a:gd name="T17" fmla="*/ 129 h 129"/>
                <a:gd name="T18" fmla="*/ 204 w 216"/>
                <a:gd name="T19" fmla="*/ 24 h 129"/>
                <a:gd name="T20" fmla="*/ 216 w 216"/>
                <a:gd name="T21"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129">
                  <a:moveTo>
                    <a:pt x="216" y="9"/>
                  </a:moveTo>
                  <a:cubicBezTo>
                    <a:pt x="202" y="1"/>
                    <a:pt x="202" y="1"/>
                    <a:pt x="202" y="1"/>
                  </a:cubicBezTo>
                  <a:cubicBezTo>
                    <a:pt x="202" y="1"/>
                    <a:pt x="202" y="1"/>
                    <a:pt x="202" y="1"/>
                  </a:cubicBezTo>
                  <a:cubicBezTo>
                    <a:pt x="202" y="1"/>
                    <a:pt x="202" y="1"/>
                    <a:pt x="202" y="1"/>
                  </a:cubicBezTo>
                  <a:cubicBezTo>
                    <a:pt x="202" y="1"/>
                    <a:pt x="202" y="1"/>
                    <a:pt x="202" y="1"/>
                  </a:cubicBezTo>
                  <a:cubicBezTo>
                    <a:pt x="201" y="0"/>
                    <a:pt x="200" y="0"/>
                    <a:pt x="198" y="1"/>
                  </a:cubicBezTo>
                  <a:cubicBezTo>
                    <a:pt x="4" y="113"/>
                    <a:pt x="4" y="113"/>
                    <a:pt x="4" y="113"/>
                  </a:cubicBezTo>
                  <a:cubicBezTo>
                    <a:pt x="2" y="114"/>
                    <a:pt x="1" y="116"/>
                    <a:pt x="0" y="117"/>
                  </a:cubicBezTo>
                  <a:cubicBezTo>
                    <a:pt x="20" y="129"/>
                    <a:pt x="20" y="129"/>
                    <a:pt x="20" y="129"/>
                  </a:cubicBezTo>
                  <a:cubicBezTo>
                    <a:pt x="204" y="24"/>
                    <a:pt x="204" y="24"/>
                    <a:pt x="204" y="24"/>
                  </a:cubicBezTo>
                  <a:lnTo>
                    <a:pt x="216" y="9"/>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7" name="íṣḷíďê">
              <a:extLst>
                <a:ext uri="{FF2B5EF4-FFF2-40B4-BE49-F238E27FC236}">
                  <a16:creationId xmlns:a16="http://schemas.microsoft.com/office/drawing/2014/main" id="{6292E00E-0C20-4C69-B1D5-9972D683AD40}"/>
                </a:ext>
              </a:extLst>
            </p:cNvPr>
            <p:cNvSpPr/>
            <p:nvPr/>
          </p:nvSpPr>
          <p:spPr bwMode="auto">
            <a:xfrm>
              <a:off x="5365750" y="2973388"/>
              <a:ext cx="539750" cy="985838"/>
            </a:xfrm>
            <a:custGeom>
              <a:avLst/>
              <a:gdLst>
                <a:gd name="T0" fmla="*/ 6 w 206"/>
                <a:gd name="T1" fmla="*/ 114 h 377"/>
                <a:gd name="T2" fmla="*/ 200 w 206"/>
                <a:gd name="T3" fmla="*/ 2 h 377"/>
                <a:gd name="T4" fmla="*/ 206 w 206"/>
                <a:gd name="T5" fmla="*/ 6 h 377"/>
                <a:gd name="T6" fmla="*/ 206 w 206"/>
                <a:gd name="T7" fmla="*/ 253 h 377"/>
                <a:gd name="T8" fmla="*/ 200 w 206"/>
                <a:gd name="T9" fmla="*/ 264 h 377"/>
                <a:gd name="T10" fmla="*/ 6 w 206"/>
                <a:gd name="T11" fmla="*/ 375 h 377"/>
                <a:gd name="T12" fmla="*/ 0 w 206"/>
                <a:gd name="T13" fmla="*/ 372 h 377"/>
                <a:gd name="T14" fmla="*/ 0 w 206"/>
                <a:gd name="T15" fmla="*/ 125 h 377"/>
                <a:gd name="T16" fmla="*/ 6 w 206"/>
                <a:gd name="T17" fmla="*/ 114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377">
                  <a:moveTo>
                    <a:pt x="6" y="114"/>
                  </a:moveTo>
                  <a:cubicBezTo>
                    <a:pt x="200" y="2"/>
                    <a:pt x="200" y="2"/>
                    <a:pt x="200" y="2"/>
                  </a:cubicBezTo>
                  <a:cubicBezTo>
                    <a:pt x="203" y="0"/>
                    <a:pt x="206" y="2"/>
                    <a:pt x="206" y="6"/>
                  </a:cubicBezTo>
                  <a:cubicBezTo>
                    <a:pt x="206" y="253"/>
                    <a:pt x="206" y="253"/>
                    <a:pt x="206" y="253"/>
                  </a:cubicBezTo>
                  <a:cubicBezTo>
                    <a:pt x="206" y="257"/>
                    <a:pt x="203" y="262"/>
                    <a:pt x="200" y="264"/>
                  </a:cubicBezTo>
                  <a:cubicBezTo>
                    <a:pt x="6" y="375"/>
                    <a:pt x="6" y="375"/>
                    <a:pt x="6" y="375"/>
                  </a:cubicBezTo>
                  <a:cubicBezTo>
                    <a:pt x="2" y="377"/>
                    <a:pt x="0" y="376"/>
                    <a:pt x="0" y="372"/>
                  </a:cubicBezTo>
                  <a:cubicBezTo>
                    <a:pt x="0" y="125"/>
                    <a:pt x="0" y="125"/>
                    <a:pt x="0" y="125"/>
                  </a:cubicBezTo>
                  <a:cubicBezTo>
                    <a:pt x="0" y="121"/>
                    <a:pt x="2" y="116"/>
                    <a:pt x="6" y="114"/>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8" name="îşḻïďê">
              <a:extLst>
                <a:ext uri="{FF2B5EF4-FFF2-40B4-BE49-F238E27FC236}">
                  <a16:creationId xmlns:a16="http://schemas.microsoft.com/office/drawing/2014/main" id="{CC92B9A9-8069-4BB7-B49C-4D8C786893B3}"/>
                </a:ext>
              </a:extLst>
            </p:cNvPr>
            <p:cNvSpPr/>
            <p:nvPr/>
          </p:nvSpPr>
          <p:spPr bwMode="auto">
            <a:xfrm>
              <a:off x="5691242" y="3545063"/>
              <a:ext cx="148026" cy="207218"/>
            </a:xfrm>
            <a:custGeom>
              <a:avLst/>
              <a:gdLst>
                <a:gd name="connsiteX0" fmla="*/ 74178 w 148026"/>
                <a:gd name="connsiteY0" fmla="*/ 1198 h 207218"/>
                <a:gd name="connsiteX1" fmla="*/ 140764 w 148026"/>
                <a:gd name="connsiteY1" fmla="*/ 93819 h 207218"/>
                <a:gd name="connsiteX2" fmla="*/ 147181 w 148026"/>
                <a:gd name="connsiteY2" fmla="*/ 142335 h 207218"/>
                <a:gd name="connsiteX3" fmla="*/ 148026 w 148026"/>
                <a:gd name="connsiteY3" fmla="*/ 150404 h 207218"/>
                <a:gd name="connsiteX4" fmla="*/ 46732 w 148026"/>
                <a:gd name="connsiteY4" fmla="*/ 207218 h 207218"/>
                <a:gd name="connsiteX5" fmla="*/ 28469 w 148026"/>
                <a:gd name="connsiteY5" fmla="*/ 154694 h 207218"/>
                <a:gd name="connsiteX6" fmla="*/ 25659 w 148026"/>
                <a:gd name="connsiteY6" fmla="*/ 2342 h 207218"/>
                <a:gd name="connsiteX7" fmla="*/ 74178 w 148026"/>
                <a:gd name="connsiteY7" fmla="*/ 1198 h 20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026" h="207218">
                  <a:moveTo>
                    <a:pt x="74178" y="1198"/>
                  </a:moveTo>
                  <a:cubicBezTo>
                    <a:pt x="114767" y="7079"/>
                    <a:pt x="132916" y="35012"/>
                    <a:pt x="140764" y="93819"/>
                  </a:cubicBezTo>
                  <a:cubicBezTo>
                    <a:pt x="142726" y="103620"/>
                    <a:pt x="144851" y="120936"/>
                    <a:pt x="147181" y="142335"/>
                  </a:cubicBezTo>
                  <a:lnTo>
                    <a:pt x="148026" y="150404"/>
                  </a:lnTo>
                  <a:lnTo>
                    <a:pt x="46732" y="207218"/>
                  </a:lnTo>
                  <a:lnTo>
                    <a:pt x="28469" y="154694"/>
                  </a:lnTo>
                  <a:cubicBezTo>
                    <a:pt x="-1932" y="70133"/>
                    <a:pt x="-15217" y="38279"/>
                    <a:pt x="25659" y="2342"/>
                  </a:cubicBezTo>
                  <a:cubicBezTo>
                    <a:pt x="44625" y="-272"/>
                    <a:pt x="60648" y="-762"/>
                    <a:pt x="74178" y="1198"/>
                  </a:cubicBez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9" name="ïṩ1íḓe">
              <a:extLst>
                <a:ext uri="{FF2B5EF4-FFF2-40B4-BE49-F238E27FC236}">
                  <a16:creationId xmlns:a16="http://schemas.microsoft.com/office/drawing/2014/main" id="{3B093454-2B52-4392-B87E-629CC54D4B2B}"/>
                </a:ext>
              </a:extLst>
            </p:cNvPr>
            <p:cNvSpPr/>
            <p:nvPr/>
          </p:nvSpPr>
          <p:spPr bwMode="auto">
            <a:xfrm>
              <a:off x="5716588" y="3536950"/>
              <a:ext cx="128588" cy="184150"/>
            </a:xfrm>
            <a:custGeom>
              <a:avLst/>
              <a:gdLst>
                <a:gd name="T0" fmla="*/ 0 w 49"/>
                <a:gd name="T1" fmla="*/ 4 h 71"/>
                <a:gd name="T2" fmla="*/ 26 w 49"/>
                <a:gd name="T3" fmla="*/ 4 h 71"/>
                <a:gd name="T4" fmla="*/ 49 w 49"/>
                <a:gd name="T5" fmla="*/ 58 h 71"/>
                <a:gd name="T6" fmla="*/ 26 w 49"/>
                <a:gd name="T7" fmla="*/ 71 h 71"/>
                <a:gd name="T8" fmla="*/ 0 w 49"/>
                <a:gd name="T9" fmla="*/ 4 h 71"/>
              </a:gdLst>
              <a:ahLst/>
              <a:cxnLst>
                <a:cxn ang="0">
                  <a:pos x="T0" y="T1"/>
                </a:cxn>
                <a:cxn ang="0">
                  <a:pos x="T2" y="T3"/>
                </a:cxn>
                <a:cxn ang="0">
                  <a:pos x="T4" y="T5"/>
                </a:cxn>
                <a:cxn ang="0">
                  <a:pos x="T6" y="T7"/>
                </a:cxn>
                <a:cxn ang="0">
                  <a:pos x="T8" y="T9"/>
                </a:cxn>
              </a:cxnLst>
              <a:rect l="0" t="0" r="r" b="b"/>
              <a:pathLst>
                <a:path w="49" h="71">
                  <a:moveTo>
                    <a:pt x="0" y="4"/>
                  </a:moveTo>
                  <a:cubicBezTo>
                    <a:pt x="0" y="4"/>
                    <a:pt x="15" y="0"/>
                    <a:pt x="26" y="4"/>
                  </a:cubicBezTo>
                  <a:cubicBezTo>
                    <a:pt x="37" y="9"/>
                    <a:pt x="46" y="15"/>
                    <a:pt x="49" y="58"/>
                  </a:cubicBezTo>
                  <a:cubicBezTo>
                    <a:pt x="26" y="71"/>
                    <a:pt x="26" y="71"/>
                    <a:pt x="26" y="71"/>
                  </a:cubicBezTo>
                  <a:lnTo>
                    <a:pt x="0" y="4"/>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0" name="ïšlide">
              <a:extLst>
                <a:ext uri="{FF2B5EF4-FFF2-40B4-BE49-F238E27FC236}">
                  <a16:creationId xmlns:a16="http://schemas.microsoft.com/office/drawing/2014/main" id="{24074FB9-A568-4070-BDF5-AD300AE2DC4A}"/>
                </a:ext>
              </a:extLst>
            </p:cNvPr>
            <p:cNvSpPr/>
            <p:nvPr/>
          </p:nvSpPr>
          <p:spPr bwMode="auto">
            <a:xfrm>
              <a:off x="5462588" y="3348038"/>
              <a:ext cx="96838" cy="230188"/>
            </a:xfrm>
            <a:custGeom>
              <a:avLst/>
              <a:gdLst>
                <a:gd name="T0" fmla="*/ 0 w 37"/>
                <a:gd name="T1" fmla="*/ 88 h 88"/>
                <a:gd name="T2" fmla="*/ 37 w 37"/>
                <a:gd name="T3" fmla="*/ 51 h 88"/>
                <a:gd name="T4" fmla="*/ 37 w 37"/>
                <a:gd name="T5" fmla="*/ 0 h 88"/>
                <a:gd name="T6" fmla="*/ 0 w 37"/>
                <a:gd name="T7" fmla="*/ 37 h 88"/>
                <a:gd name="T8" fmla="*/ 0 w 37"/>
                <a:gd name="T9" fmla="*/ 88 h 88"/>
              </a:gdLst>
              <a:ahLst/>
              <a:cxnLst>
                <a:cxn ang="0">
                  <a:pos x="T0" y="T1"/>
                </a:cxn>
                <a:cxn ang="0">
                  <a:pos x="T2" y="T3"/>
                </a:cxn>
                <a:cxn ang="0">
                  <a:pos x="T4" y="T5"/>
                </a:cxn>
                <a:cxn ang="0">
                  <a:pos x="T6" y="T7"/>
                </a:cxn>
                <a:cxn ang="0">
                  <a:pos x="T8" y="T9"/>
                </a:cxn>
              </a:cxnLst>
              <a:rect l="0" t="0" r="r" b="b"/>
              <a:pathLst>
                <a:path w="37" h="88">
                  <a:moveTo>
                    <a:pt x="0" y="88"/>
                  </a:moveTo>
                  <a:cubicBezTo>
                    <a:pt x="20" y="88"/>
                    <a:pt x="37" y="72"/>
                    <a:pt x="37" y="51"/>
                  </a:cubicBezTo>
                  <a:cubicBezTo>
                    <a:pt x="37" y="0"/>
                    <a:pt x="37" y="0"/>
                    <a:pt x="37" y="0"/>
                  </a:cubicBezTo>
                  <a:cubicBezTo>
                    <a:pt x="16" y="0"/>
                    <a:pt x="0" y="17"/>
                    <a:pt x="0" y="37"/>
                  </a:cubicBezTo>
                  <a:cubicBezTo>
                    <a:pt x="0" y="88"/>
                    <a:pt x="0" y="88"/>
                    <a:pt x="0" y="88"/>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1" name="îSḷïdè">
              <a:extLst>
                <a:ext uri="{FF2B5EF4-FFF2-40B4-BE49-F238E27FC236}">
                  <a16:creationId xmlns:a16="http://schemas.microsoft.com/office/drawing/2014/main" id="{19E37421-BFF3-4603-96BB-EA8FFC616483}"/>
                </a:ext>
              </a:extLst>
            </p:cNvPr>
            <p:cNvSpPr/>
            <p:nvPr/>
          </p:nvSpPr>
          <p:spPr bwMode="auto">
            <a:xfrm>
              <a:off x="5462588" y="3351213"/>
              <a:ext cx="96838" cy="227013"/>
            </a:xfrm>
            <a:custGeom>
              <a:avLst/>
              <a:gdLst>
                <a:gd name="T0" fmla="*/ 30 w 37"/>
                <a:gd name="T1" fmla="*/ 0 h 87"/>
                <a:gd name="T2" fmla="*/ 0 w 37"/>
                <a:gd name="T3" fmla="*/ 36 h 87"/>
                <a:gd name="T4" fmla="*/ 0 w 37"/>
                <a:gd name="T5" fmla="*/ 87 h 87"/>
                <a:gd name="T6" fmla="*/ 37 w 37"/>
                <a:gd name="T7" fmla="*/ 50 h 87"/>
                <a:gd name="T8" fmla="*/ 37 w 37"/>
                <a:gd name="T9" fmla="*/ 41 h 87"/>
                <a:gd name="T10" fmla="*/ 28 w 37"/>
                <a:gd name="T11" fmla="*/ 14 h 87"/>
                <a:gd name="T12" fmla="*/ 28 w 37"/>
                <a:gd name="T13" fmla="*/ 14 h 87"/>
                <a:gd name="T14" fmla="*/ 28 w 37"/>
                <a:gd name="T15" fmla="*/ 14 h 87"/>
                <a:gd name="T16" fmla="*/ 30 w 37"/>
                <a:gd name="T1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87">
                  <a:moveTo>
                    <a:pt x="30" y="0"/>
                  </a:moveTo>
                  <a:cubicBezTo>
                    <a:pt x="13" y="3"/>
                    <a:pt x="0" y="18"/>
                    <a:pt x="0" y="36"/>
                  </a:cubicBezTo>
                  <a:cubicBezTo>
                    <a:pt x="0" y="87"/>
                    <a:pt x="0" y="87"/>
                    <a:pt x="0" y="87"/>
                  </a:cubicBezTo>
                  <a:cubicBezTo>
                    <a:pt x="20" y="87"/>
                    <a:pt x="37" y="71"/>
                    <a:pt x="37" y="50"/>
                  </a:cubicBezTo>
                  <a:cubicBezTo>
                    <a:pt x="37" y="41"/>
                    <a:pt x="37" y="41"/>
                    <a:pt x="37" y="41"/>
                  </a:cubicBezTo>
                  <a:cubicBezTo>
                    <a:pt x="31" y="34"/>
                    <a:pt x="28" y="24"/>
                    <a:pt x="28" y="14"/>
                  </a:cubicBezTo>
                  <a:cubicBezTo>
                    <a:pt x="28" y="14"/>
                    <a:pt x="28" y="14"/>
                    <a:pt x="28" y="14"/>
                  </a:cubicBezTo>
                  <a:cubicBezTo>
                    <a:pt x="28" y="14"/>
                    <a:pt x="28" y="14"/>
                    <a:pt x="28" y="14"/>
                  </a:cubicBezTo>
                  <a:cubicBezTo>
                    <a:pt x="28" y="10"/>
                    <a:pt x="29" y="5"/>
                    <a:pt x="30" y="0"/>
                  </a:cubicBezTo>
                </a:path>
              </a:pathLst>
            </a:custGeom>
            <a:solidFill>
              <a:srgbClr val="1785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2" name="íṡḻíḍê">
              <a:extLst>
                <a:ext uri="{FF2B5EF4-FFF2-40B4-BE49-F238E27FC236}">
                  <a16:creationId xmlns:a16="http://schemas.microsoft.com/office/drawing/2014/main" id="{03FE0DAA-3928-46DB-88EB-647355A1083D}"/>
                </a:ext>
              </a:extLst>
            </p:cNvPr>
            <p:cNvSpPr/>
            <p:nvPr/>
          </p:nvSpPr>
          <p:spPr bwMode="auto">
            <a:xfrm>
              <a:off x="5535613" y="3170238"/>
              <a:ext cx="287338" cy="360363"/>
            </a:xfrm>
            <a:custGeom>
              <a:avLst/>
              <a:gdLst>
                <a:gd name="T0" fmla="*/ 61 w 110"/>
                <a:gd name="T1" fmla="*/ 129 h 138"/>
                <a:gd name="T2" fmla="*/ 0 w 110"/>
                <a:gd name="T3" fmla="*/ 83 h 138"/>
                <a:gd name="T4" fmla="*/ 53 w 110"/>
                <a:gd name="T5" fmla="*/ 9 h 138"/>
                <a:gd name="T6" fmla="*/ 57 w 110"/>
                <a:gd name="T7" fmla="*/ 7 h 138"/>
                <a:gd name="T8" fmla="*/ 110 w 110"/>
                <a:gd name="T9" fmla="*/ 54 h 138"/>
                <a:gd name="T10" fmla="*/ 110 w 110"/>
                <a:gd name="T11" fmla="*/ 64 h 138"/>
                <a:gd name="T12" fmla="*/ 61 w 110"/>
                <a:gd name="T13" fmla="*/ 129 h 138"/>
              </a:gdLst>
              <a:ahLst/>
              <a:cxnLst>
                <a:cxn ang="0">
                  <a:pos x="T0" y="T1"/>
                </a:cxn>
                <a:cxn ang="0">
                  <a:pos x="T2" y="T3"/>
                </a:cxn>
                <a:cxn ang="0">
                  <a:pos x="T4" y="T5"/>
                </a:cxn>
                <a:cxn ang="0">
                  <a:pos x="T6" y="T7"/>
                </a:cxn>
                <a:cxn ang="0">
                  <a:pos x="T8" y="T9"/>
                </a:cxn>
                <a:cxn ang="0">
                  <a:pos x="T10" y="T11"/>
                </a:cxn>
                <a:cxn ang="0">
                  <a:pos x="T12" y="T13"/>
                </a:cxn>
              </a:cxnLst>
              <a:rect l="0" t="0" r="r" b="b"/>
              <a:pathLst>
                <a:path w="110" h="138">
                  <a:moveTo>
                    <a:pt x="61" y="129"/>
                  </a:moveTo>
                  <a:cubicBezTo>
                    <a:pt x="31" y="138"/>
                    <a:pt x="0" y="115"/>
                    <a:pt x="0" y="83"/>
                  </a:cubicBezTo>
                  <a:cubicBezTo>
                    <a:pt x="0" y="50"/>
                    <a:pt x="24" y="16"/>
                    <a:pt x="53" y="9"/>
                  </a:cubicBezTo>
                  <a:cubicBezTo>
                    <a:pt x="57" y="7"/>
                    <a:pt x="57" y="7"/>
                    <a:pt x="57" y="7"/>
                  </a:cubicBezTo>
                  <a:cubicBezTo>
                    <a:pt x="86" y="0"/>
                    <a:pt x="110" y="21"/>
                    <a:pt x="110" y="54"/>
                  </a:cubicBezTo>
                  <a:cubicBezTo>
                    <a:pt x="110" y="64"/>
                    <a:pt x="110" y="64"/>
                    <a:pt x="110" y="64"/>
                  </a:cubicBezTo>
                  <a:cubicBezTo>
                    <a:pt x="110" y="94"/>
                    <a:pt x="90" y="120"/>
                    <a:pt x="61" y="129"/>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3" name="ïṡḷíďê">
              <a:extLst>
                <a:ext uri="{FF2B5EF4-FFF2-40B4-BE49-F238E27FC236}">
                  <a16:creationId xmlns:a16="http://schemas.microsoft.com/office/drawing/2014/main" id="{006757FB-625F-435C-8739-49386D4AE3C8}"/>
                </a:ext>
              </a:extLst>
            </p:cNvPr>
            <p:cNvSpPr/>
            <p:nvPr/>
          </p:nvSpPr>
          <p:spPr bwMode="auto">
            <a:xfrm>
              <a:off x="5535613" y="3186113"/>
              <a:ext cx="287338" cy="327025"/>
            </a:xfrm>
            <a:custGeom>
              <a:avLst/>
              <a:gdLst>
                <a:gd name="T0" fmla="*/ 69 w 110"/>
                <a:gd name="T1" fmla="*/ 0 h 125"/>
                <a:gd name="T2" fmla="*/ 57 w 110"/>
                <a:gd name="T3" fmla="*/ 1 h 125"/>
                <a:gd name="T4" fmla="*/ 53 w 110"/>
                <a:gd name="T5" fmla="*/ 3 h 125"/>
                <a:gd name="T6" fmla="*/ 20 w 110"/>
                <a:gd name="T7" fmla="*/ 25 h 125"/>
                <a:gd name="T8" fmla="*/ 18 w 110"/>
                <a:gd name="T9" fmla="*/ 29 h 125"/>
                <a:gd name="T10" fmla="*/ 19 w 110"/>
                <a:gd name="T11" fmla="*/ 30 h 125"/>
                <a:gd name="T12" fmla="*/ 19 w 110"/>
                <a:gd name="T13" fmla="*/ 30 h 125"/>
                <a:gd name="T14" fmla="*/ 19 w 110"/>
                <a:gd name="T15" fmla="*/ 30 h 125"/>
                <a:gd name="T16" fmla="*/ 15 w 110"/>
                <a:gd name="T17" fmla="*/ 32 h 125"/>
                <a:gd name="T18" fmla="*/ 0 w 110"/>
                <a:gd name="T19" fmla="*/ 77 h 125"/>
                <a:gd name="T20" fmla="*/ 48 w 110"/>
                <a:gd name="T21" fmla="*/ 125 h 125"/>
                <a:gd name="T22" fmla="*/ 61 w 110"/>
                <a:gd name="T23" fmla="*/ 123 h 125"/>
                <a:gd name="T24" fmla="*/ 110 w 110"/>
                <a:gd name="T25" fmla="*/ 58 h 125"/>
                <a:gd name="T26" fmla="*/ 110 w 110"/>
                <a:gd name="T27" fmla="*/ 48 h 125"/>
                <a:gd name="T28" fmla="*/ 69 w 110"/>
                <a:gd name="T2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 h="125">
                  <a:moveTo>
                    <a:pt x="69" y="0"/>
                  </a:moveTo>
                  <a:cubicBezTo>
                    <a:pt x="65" y="0"/>
                    <a:pt x="61" y="0"/>
                    <a:pt x="57" y="1"/>
                  </a:cubicBezTo>
                  <a:cubicBezTo>
                    <a:pt x="53" y="3"/>
                    <a:pt x="53" y="3"/>
                    <a:pt x="53" y="3"/>
                  </a:cubicBezTo>
                  <a:cubicBezTo>
                    <a:pt x="41" y="6"/>
                    <a:pt x="29" y="14"/>
                    <a:pt x="20" y="25"/>
                  </a:cubicBezTo>
                  <a:cubicBezTo>
                    <a:pt x="20" y="26"/>
                    <a:pt x="19" y="27"/>
                    <a:pt x="18" y="29"/>
                  </a:cubicBezTo>
                  <a:cubicBezTo>
                    <a:pt x="18" y="29"/>
                    <a:pt x="19" y="29"/>
                    <a:pt x="19" y="30"/>
                  </a:cubicBezTo>
                  <a:cubicBezTo>
                    <a:pt x="19" y="30"/>
                    <a:pt x="19" y="30"/>
                    <a:pt x="19" y="30"/>
                  </a:cubicBezTo>
                  <a:cubicBezTo>
                    <a:pt x="19" y="30"/>
                    <a:pt x="19" y="30"/>
                    <a:pt x="19" y="30"/>
                  </a:cubicBezTo>
                  <a:cubicBezTo>
                    <a:pt x="15" y="32"/>
                    <a:pt x="15" y="32"/>
                    <a:pt x="15" y="32"/>
                  </a:cubicBezTo>
                  <a:cubicBezTo>
                    <a:pt x="6" y="45"/>
                    <a:pt x="0" y="61"/>
                    <a:pt x="0" y="77"/>
                  </a:cubicBezTo>
                  <a:cubicBezTo>
                    <a:pt x="0" y="104"/>
                    <a:pt x="22" y="125"/>
                    <a:pt x="48" y="125"/>
                  </a:cubicBezTo>
                  <a:cubicBezTo>
                    <a:pt x="52" y="125"/>
                    <a:pt x="57" y="124"/>
                    <a:pt x="61" y="123"/>
                  </a:cubicBezTo>
                  <a:cubicBezTo>
                    <a:pt x="90" y="114"/>
                    <a:pt x="110" y="88"/>
                    <a:pt x="110" y="58"/>
                  </a:cubicBezTo>
                  <a:cubicBezTo>
                    <a:pt x="110" y="48"/>
                    <a:pt x="110" y="48"/>
                    <a:pt x="110" y="48"/>
                  </a:cubicBezTo>
                  <a:cubicBezTo>
                    <a:pt x="110" y="19"/>
                    <a:pt x="92" y="0"/>
                    <a:pt x="69" y="0"/>
                  </a:cubicBezTo>
                </a:path>
              </a:pathLst>
            </a:custGeom>
            <a:solidFill>
              <a:srgbClr val="1B9B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4" name="îṥľïḍê">
              <a:extLst>
                <a:ext uri="{FF2B5EF4-FFF2-40B4-BE49-F238E27FC236}">
                  <a16:creationId xmlns:a16="http://schemas.microsoft.com/office/drawing/2014/main" id="{8E36BB44-1062-4774-B971-772321B0080B}"/>
                </a:ext>
              </a:extLst>
            </p:cNvPr>
            <p:cNvSpPr/>
            <p:nvPr/>
          </p:nvSpPr>
          <p:spPr bwMode="auto">
            <a:xfrm>
              <a:off x="5543550" y="3222625"/>
              <a:ext cx="47625" cy="60325"/>
            </a:xfrm>
            <a:custGeom>
              <a:avLst/>
              <a:gdLst>
                <a:gd name="T0" fmla="*/ 16 w 18"/>
                <a:gd name="T1" fmla="*/ 2 h 23"/>
                <a:gd name="T2" fmla="*/ 5 w 18"/>
                <a:gd name="T3" fmla="*/ 5 h 23"/>
                <a:gd name="T4" fmla="*/ 11 w 18"/>
                <a:gd name="T5" fmla="*/ 11 h 23"/>
                <a:gd name="T6" fmla="*/ 7 w 18"/>
                <a:gd name="T7" fmla="*/ 11 h 23"/>
                <a:gd name="T8" fmla="*/ 1 w 18"/>
                <a:gd name="T9" fmla="*/ 23 h 23"/>
                <a:gd name="T10" fmla="*/ 16 w 18"/>
                <a:gd name="T11" fmla="*/ 16 h 23"/>
                <a:gd name="T12" fmla="*/ 15 w 18"/>
                <a:gd name="T13" fmla="*/ 15 h 23"/>
                <a:gd name="T14" fmla="*/ 16 w 18"/>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3">
                  <a:moveTo>
                    <a:pt x="16" y="2"/>
                  </a:moveTo>
                  <a:cubicBezTo>
                    <a:pt x="13" y="0"/>
                    <a:pt x="8" y="1"/>
                    <a:pt x="5" y="5"/>
                  </a:cubicBezTo>
                  <a:cubicBezTo>
                    <a:pt x="11" y="11"/>
                    <a:pt x="11" y="11"/>
                    <a:pt x="11" y="11"/>
                  </a:cubicBezTo>
                  <a:cubicBezTo>
                    <a:pt x="9" y="10"/>
                    <a:pt x="8" y="11"/>
                    <a:pt x="7" y="11"/>
                  </a:cubicBezTo>
                  <a:cubicBezTo>
                    <a:pt x="2" y="13"/>
                    <a:pt x="0" y="19"/>
                    <a:pt x="1" y="23"/>
                  </a:cubicBezTo>
                  <a:cubicBezTo>
                    <a:pt x="16" y="16"/>
                    <a:pt x="16" y="16"/>
                    <a:pt x="16" y="16"/>
                  </a:cubicBezTo>
                  <a:cubicBezTo>
                    <a:pt x="16" y="15"/>
                    <a:pt x="15" y="15"/>
                    <a:pt x="15" y="15"/>
                  </a:cubicBezTo>
                  <a:cubicBezTo>
                    <a:pt x="18" y="11"/>
                    <a:pt x="18" y="5"/>
                    <a:pt x="16" y="2"/>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5" name="íšlîdê">
              <a:extLst>
                <a:ext uri="{FF2B5EF4-FFF2-40B4-BE49-F238E27FC236}">
                  <a16:creationId xmlns:a16="http://schemas.microsoft.com/office/drawing/2014/main" id="{C6AF09C0-B2ED-496D-96AA-5FEC5564FABA}"/>
                </a:ext>
              </a:extLst>
            </p:cNvPr>
            <p:cNvSpPr/>
            <p:nvPr/>
          </p:nvSpPr>
          <p:spPr bwMode="auto">
            <a:xfrm>
              <a:off x="5543550" y="3225800"/>
              <a:ext cx="47625" cy="57150"/>
            </a:xfrm>
            <a:custGeom>
              <a:avLst/>
              <a:gdLst>
                <a:gd name="T0" fmla="*/ 12 w 18"/>
                <a:gd name="T1" fmla="*/ 0 h 22"/>
                <a:gd name="T2" fmla="*/ 5 w 18"/>
                <a:gd name="T3" fmla="*/ 4 h 22"/>
                <a:gd name="T4" fmla="*/ 11 w 18"/>
                <a:gd name="T5" fmla="*/ 10 h 22"/>
                <a:gd name="T6" fmla="*/ 11 w 18"/>
                <a:gd name="T7" fmla="*/ 10 h 22"/>
                <a:gd name="T8" fmla="*/ 10 w 18"/>
                <a:gd name="T9" fmla="*/ 9 h 22"/>
                <a:gd name="T10" fmla="*/ 7 w 18"/>
                <a:gd name="T11" fmla="*/ 10 h 22"/>
                <a:gd name="T12" fmla="*/ 0 w 18"/>
                <a:gd name="T13" fmla="*/ 21 h 22"/>
                <a:gd name="T14" fmla="*/ 1 w 18"/>
                <a:gd name="T15" fmla="*/ 22 h 22"/>
                <a:gd name="T16" fmla="*/ 16 w 18"/>
                <a:gd name="T17" fmla="*/ 15 h 22"/>
                <a:gd name="T18" fmla="*/ 15 w 18"/>
                <a:gd name="T19" fmla="*/ 14 h 22"/>
                <a:gd name="T20" fmla="*/ 15 w 18"/>
                <a:gd name="T21" fmla="*/ 14 h 22"/>
                <a:gd name="T22" fmla="*/ 15 w 18"/>
                <a:gd name="T23" fmla="*/ 14 h 22"/>
                <a:gd name="T24" fmla="*/ 18 w 18"/>
                <a:gd name="T25" fmla="*/ 7 h 22"/>
                <a:gd name="T26" fmla="*/ 16 w 18"/>
                <a:gd name="T27" fmla="*/ 1 h 22"/>
                <a:gd name="T28" fmla="*/ 12 w 18"/>
                <a:gd name="T2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2">
                  <a:moveTo>
                    <a:pt x="12" y="0"/>
                  </a:moveTo>
                  <a:cubicBezTo>
                    <a:pt x="9" y="0"/>
                    <a:pt x="7" y="1"/>
                    <a:pt x="5" y="4"/>
                  </a:cubicBezTo>
                  <a:cubicBezTo>
                    <a:pt x="11" y="10"/>
                    <a:pt x="11" y="10"/>
                    <a:pt x="11" y="10"/>
                  </a:cubicBezTo>
                  <a:cubicBezTo>
                    <a:pt x="11" y="10"/>
                    <a:pt x="11" y="10"/>
                    <a:pt x="11" y="10"/>
                  </a:cubicBezTo>
                  <a:cubicBezTo>
                    <a:pt x="10" y="9"/>
                    <a:pt x="10" y="9"/>
                    <a:pt x="10" y="9"/>
                  </a:cubicBezTo>
                  <a:cubicBezTo>
                    <a:pt x="9" y="9"/>
                    <a:pt x="8" y="10"/>
                    <a:pt x="7" y="10"/>
                  </a:cubicBezTo>
                  <a:cubicBezTo>
                    <a:pt x="3" y="12"/>
                    <a:pt x="0" y="17"/>
                    <a:pt x="0" y="21"/>
                  </a:cubicBezTo>
                  <a:cubicBezTo>
                    <a:pt x="0" y="21"/>
                    <a:pt x="1" y="22"/>
                    <a:pt x="1" y="22"/>
                  </a:cubicBezTo>
                  <a:cubicBezTo>
                    <a:pt x="16" y="15"/>
                    <a:pt x="16" y="15"/>
                    <a:pt x="16" y="15"/>
                  </a:cubicBezTo>
                  <a:cubicBezTo>
                    <a:pt x="16" y="14"/>
                    <a:pt x="15" y="14"/>
                    <a:pt x="15" y="14"/>
                  </a:cubicBezTo>
                  <a:cubicBezTo>
                    <a:pt x="15" y="14"/>
                    <a:pt x="15" y="14"/>
                    <a:pt x="15" y="14"/>
                  </a:cubicBezTo>
                  <a:cubicBezTo>
                    <a:pt x="15" y="14"/>
                    <a:pt x="15" y="14"/>
                    <a:pt x="15" y="14"/>
                  </a:cubicBezTo>
                  <a:cubicBezTo>
                    <a:pt x="17" y="12"/>
                    <a:pt x="18" y="9"/>
                    <a:pt x="18" y="7"/>
                  </a:cubicBezTo>
                  <a:cubicBezTo>
                    <a:pt x="18" y="5"/>
                    <a:pt x="17" y="3"/>
                    <a:pt x="16" y="1"/>
                  </a:cubicBezTo>
                  <a:cubicBezTo>
                    <a:pt x="14" y="0"/>
                    <a:pt x="13" y="0"/>
                    <a:pt x="12" y="0"/>
                  </a:cubicBezTo>
                </a:path>
              </a:pathLst>
            </a:custGeom>
            <a:solidFill>
              <a:srgbClr val="1B9B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6" name="ísļîḓê">
              <a:extLst>
                <a:ext uri="{FF2B5EF4-FFF2-40B4-BE49-F238E27FC236}">
                  <a16:creationId xmlns:a16="http://schemas.microsoft.com/office/drawing/2014/main" id="{E9E92854-877D-492B-A40C-B63737099CA3}"/>
                </a:ext>
              </a:extLst>
            </p:cNvPr>
            <p:cNvSpPr/>
            <p:nvPr/>
          </p:nvSpPr>
          <p:spPr bwMode="auto">
            <a:xfrm>
              <a:off x="5529567" y="3546447"/>
              <a:ext cx="291636" cy="308420"/>
            </a:xfrm>
            <a:custGeom>
              <a:avLst/>
              <a:gdLst>
                <a:gd name="connsiteX0" fmla="*/ 183321 w 291636"/>
                <a:gd name="connsiteY0" fmla="*/ 492 h 308420"/>
                <a:gd name="connsiteX1" fmla="*/ 288076 w 291636"/>
                <a:gd name="connsiteY1" fmla="*/ 104995 h 308420"/>
                <a:gd name="connsiteX2" fmla="*/ 291636 w 291636"/>
                <a:gd name="connsiteY2" fmla="*/ 127529 h 308420"/>
                <a:gd name="connsiteX3" fmla="*/ 289153 w 291636"/>
                <a:gd name="connsiteY3" fmla="*/ 160546 h 308420"/>
                <a:gd name="connsiteX4" fmla="*/ 25504 w 291636"/>
                <a:gd name="connsiteY4" fmla="*/ 308420 h 308420"/>
                <a:gd name="connsiteX5" fmla="*/ 21713 w 291636"/>
                <a:gd name="connsiteY5" fmla="*/ 295330 h 308420"/>
                <a:gd name="connsiteX6" fmla="*/ 10475 w 291636"/>
                <a:gd name="connsiteY6" fmla="*/ 256524 h 308420"/>
                <a:gd name="connsiteX7" fmla="*/ 0 w 291636"/>
                <a:gd name="connsiteY7" fmla="*/ 55356 h 308420"/>
                <a:gd name="connsiteX8" fmla="*/ 94279 w 291636"/>
                <a:gd name="connsiteY8" fmla="*/ 29231 h 30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36" h="308420">
                  <a:moveTo>
                    <a:pt x="183321" y="492"/>
                  </a:moveTo>
                  <a:cubicBezTo>
                    <a:pt x="201653" y="-4733"/>
                    <a:pt x="269744" y="31843"/>
                    <a:pt x="288076" y="104995"/>
                  </a:cubicBezTo>
                  <a:cubicBezTo>
                    <a:pt x="290040" y="111527"/>
                    <a:pt x="291349" y="118548"/>
                    <a:pt x="291636" y="127529"/>
                  </a:cubicBezTo>
                  <a:lnTo>
                    <a:pt x="289153" y="160546"/>
                  </a:lnTo>
                  <a:lnTo>
                    <a:pt x="25504" y="308420"/>
                  </a:lnTo>
                  <a:lnTo>
                    <a:pt x="21713" y="295330"/>
                  </a:lnTo>
                  <a:cubicBezTo>
                    <a:pt x="18455" y="284079"/>
                    <a:pt x="14731" y="271220"/>
                    <a:pt x="10475" y="256524"/>
                  </a:cubicBezTo>
                  <a:cubicBezTo>
                    <a:pt x="10475" y="256524"/>
                    <a:pt x="60234" y="120671"/>
                    <a:pt x="0" y="55356"/>
                  </a:cubicBezTo>
                  <a:cubicBezTo>
                    <a:pt x="10475" y="47519"/>
                    <a:pt x="94279" y="29231"/>
                    <a:pt x="94279" y="29231"/>
                  </a:cubicBezTo>
                  <a:close/>
                </a:path>
              </a:pathLst>
            </a:custGeom>
            <a:solidFill>
              <a:srgbClr val="3747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7" name="iṣḻîḍé">
              <a:extLst>
                <a:ext uri="{FF2B5EF4-FFF2-40B4-BE49-F238E27FC236}">
                  <a16:creationId xmlns:a16="http://schemas.microsoft.com/office/drawing/2014/main" id="{A35348F6-51AF-4773-A6D1-F305441B8131}"/>
                </a:ext>
              </a:extLst>
            </p:cNvPr>
            <p:cNvSpPr/>
            <p:nvPr/>
          </p:nvSpPr>
          <p:spPr bwMode="auto">
            <a:xfrm>
              <a:off x="5568950" y="3238500"/>
              <a:ext cx="233363" cy="400050"/>
            </a:xfrm>
            <a:custGeom>
              <a:avLst/>
              <a:gdLst>
                <a:gd name="T0" fmla="*/ 76 w 89"/>
                <a:gd name="T1" fmla="*/ 0 h 153"/>
                <a:gd name="T2" fmla="*/ 88 w 89"/>
                <a:gd name="T3" fmla="*/ 53 h 153"/>
                <a:gd name="T4" fmla="*/ 75 w 89"/>
                <a:gd name="T5" fmla="*/ 96 h 153"/>
                <a:gd name="T6" fmla="*/ 55 w 89"/>
                <a:gd name="T7" fmla="*/ 100 h 153"/>
                <a:gd name="T8" fmla="*/ 55 w 89"/>
                <a:gd name="T9" fmla="*/ 118 h 153"/>
                <a:gd name="T10" fmla="*/ 65 w 89"/>
                <a:gd name="T11" fmla="*/ 138 h 153"/>
                <a:gd name="T12" fmla="*/ 39 w 89"/>
                <a:gd name="T13" fmla="*/ 147 h 153"/>
                <a:gd name="T14" fmla="*/ 21 w 89"/>
                <a:gd name="T15" fmla="*/ 129 h 153"/>
                <a:gd name="T16" fmla="*/ 21 w 89"/>
                <a:gd name="T17" fmla="*/ 88 h 153"/>
                <a:gd name="T18" fmla="*/ 8 w 89"/>
                <a:gd name="T19" fmla="*/ 88 h 153"/>
                <a:gd name="T20" fmla="*/ 5 w 89"/>
                <a:gd name="T21" fmla="*/ 66 h 153"/>
                <a:gd name="T22" fmla="*/ 23 w 89"/>
                <a:gd name="T23" fmla="*/ 65 h 153"/>
                <a:gd name="T24" fmla="*/ 45 w 89"/>
                <a:gd name="T25" fmla="*/ 38 h 153"/>
                <a:gd name="T26" fmla="*/ 76 w 89"/>
                <a:gd name="T2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153">
                  <a:moveTo>
                    <a:pt x="76" y="0"/>
                  </a:moveTo>
                  <a:cubicBezTo>
                    <a:pt x="82" y="3"/>
                    <a:pt x="89" y="17"/>
                    <a:pt x="88" y="53"/>
                  </a:cubicBezTo>
                  <a:cubicBezTo>
                    <a:pt x="88" y="83"/>
                    <a:pt x="79" y="92"/>
                    <a:pt x="75" y="96"/>
                  </a:cubicBezTo>
                  <a:cubicBezTo>
                    <a:pt x="71" y="99"/>
                    <a:pt x="63" y="100"/>
                    <a:pt x="55" y="100"/>
                  </a:cubicBezTo>
                  <a:cubicBezTo>
                    <a:pt x="55" y="118"/>
                    <a:pt x="55" y="118"/>
                    <a:pt x="55" y="118"/>
                  </a:cubicBezTo>
                  <a:cubicBezTo>
                    <a:pt x="55" y="118"/>
                    <a:pt x="66" y="130"/>
                    <a:pt x="65" y="138"/>
                  </a:cubicBezTo>
                  <a:cubicBezTo>
                    <a:pt x="65" y="147"/>
                    <a:pt x="50" y="153"/>
                    <a:pt x="39" y="147"/>
                  </a:cubicBezTo>
                  <a:cubicBezTo>
                    <a:pt x="29" y="142"/>
                    <a:pt x="21" y="129"/>
                    <a:pt x="21" y="129"/>
                  </a:cubicBezTo>
                  <a:cubicBezTo>
                    <a:pt x="21" y="88"/>
                    <a:pt x="21" y="88"/>
                    <a:pt x="21" y="88"/>
                  </a:cubicBezTo>
                  <a:cubicBezTo>
                    <a:pt x="21" y="88"/>
                    <a:pt x="16" y="94"/>
                    <a:pt x="8" y="88"/>
                  </a:cubicBezTo>
                  <a:cubicBezTo>
                    <a:pt x="2" y="83"/>
                    <a:pt x="0" y="73"/>
                    <a:pt x="5" y="66"/>
                  </a:cubicBezTo>
                  <a:cubicBezTo>
                    <a:pt x="10" y="58"/>
                    <a:pt x="19" y="57"/>
                    <a:pt x="23" y="65"/>
                  </a:cubicBezTo>
                  <a:cubicBezTo>
                    <a:pt x="23" y="65"/>
                    <a:pt x="27" y="50"/>
                    <a:pt x="45" y="38"/>
                  </a:cubicBezTo>
                  <a:cubicBezTo>
                    <a:pt x="62" y="27"/>
                    <a:pt x="70" y="18"/>
                    <a:pt x="76" y="0"/>
                  </a:cubicBez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8" name="ïṣ1iḑè">
              <a:extLst>
                <a:ext uri="{FF2B5EF4-FFF2-40B4-BE49-F238E27FC236}">
                  <a16:creationId xmlns:a16="http://schemas.microsoft.com/office/drawing/2014/main" id="{59EEBDA9-F36C-432F-AE7A-6A6D92F1913D}"/>
                </a:ext>
              </a:extLst>
            </p:cNvPr>
            <p:cNvSpPr/>
            <p:nvPr/>
          </p:nvSpPr>
          <p:spPr bwMode="auto">
            <a:xfrm>
              <a:off x="5708650" y="3368675"/>
              <a:ext cx="17463" cy="20638"/>
            </a:xfrm>
            <a:custGeom>
              <a:avLst/>
              <a:gdLst>
                <a:gd name="T0" fmla="*/ 7 w 7"/>
                <a:gd name="T1" fmla="*/ 3 h 8"/>
                <a:gd name="T2" fmla="*/ 4 w 7"/>
                <a:gd name="T3" fmla="*/ 8 h 8"/>
                <a:gd name="T4" fmla="*/ 0 w 7"/>
                <a:gd name="T5" fmla="*/ 5 h 8"/>
                <a:gd name="T6" fmla="*/ 3 w 7"/>
                <a:gd name="T7" fmla="*/ 0 h 8"/>
                <a:gd name="T8" fmla="*/ 7 w 7"/>
                <a:gd name="T9" fmla="*/ 3 h 8"/>
              </a:gdLst>
              <a:ahLst/>
              <a:cxnLst>
                <a:cxn ang="0">
                  <a:pos x="T0" y="T1"/>
                </a:cxn>
                <a:cxn ang="0">
                  <a:pos x="T2" y="T3"/>
                </a:cxn>
                <a:cxn ang="0">
                  <a:pos x="T4" y="T5"/>
                </a:cxn>
                <a:cxn ang="0">
                  <a:pos x="T6" y="T7"/>
                </a:cxn>
                <a:cxn ang="0">
                  <a:pos x="T8" y="T9"/>
                </a:cxn>
              </a:cxnLst>
              <a:rect l="0" t="0" r="r" b="b"/>
              <a:pathLst>
                <a:path w="7" h="8">
                  <a:moveTo>
                    <a:pt x="7" y="3"/>
                  </a:moveTo>
                  <a:cubicBezTo>
                    <a:pt x="7" y="5"/>
                    <a:pt x="5" y="7"/>
                    <a:pt x="4" y="8"/>
                  </a:cubicBezTo>
                  <a:cubicBezTo>
                    <a:pt x="2" y="8"/>
                    <a:pt x="0" y="7"/>
                    <a:pt x="0" y="5"/>
                  </a:cubicBezTo>
                  <a:cubicBezTo>
                    <a:pt x="0" y="3"/>
                    <a:pt x="1" y="1"/>
                    <a:pt x="3" y="0"/>
                  </a:cubicBezTo>
                  <a:cubicBezTo>
                    <a:pt x="5" y="0"/>
                    <a:pt x="7" y="1"/>
                    <a:pt x="7" y="3"/>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9" name="íŝ1íḍé">
              <a:extLst>
                <a:ext uri="{FF2B5EF4-FFF2-40B4-BE49-F238E27FC236}">
                  <a16:creationId xmlns:a16="http://schemas.microsoft.com/office/drawing/2014/main" id="{2B2489D1-096C-44F0-BD7C-D0AD093C084E}"/>
                </a:ext>
              </a:extLst>
            </p:cNvPr>
            <p:cNvSpPr/>
            <p:nvPr/>
          </p:nvSpPr>
          <p:spPr bwMode="auto">
            <a:xfrm>
              <a:off x="5726113" y="3441700"/>
              <a:ext cx="22225" cy="12700"/>
            </a:xfrm>
            <a:custGeom>
              <a:avLst/>
              <a:gdLst>
                <a:gd name="T0" fmla="*/ 0 w 8"/>
                <a:gd name="T1" fmla="*/ 0 h 5"/>
                <a:gd name="T2" fmla="*/ 8 w 8"/>
                <a:gd name="T3" fmla="*/ 1 h 5"/>
                <a:gd name="T4" fmla="*/ 3 w 8"/>
                <a:gd name="T5" fmla="*/ 5 h 5"/>
                <a:gd name="T6" fmla="*/ 0 w 8"/>
                <a:gd name="T7" fmla="*/ 0 h 5"/>
              </a:gdLst>
              <a:ahLst/>
              <a:cxnLst>
                <a:cxn ang="0">
                  <a:pos x="T0" y="T1"/>
                </a:cxn>
                <a:cxn ang="0">
                  <a:pos x="T2" y="T3"/>
                </a:cxn>
                <a:cxn ang="0">
                  <a:pos x="T4" y="T5"/>
                </a:cxn>
                <a:cxn ang="0">
                  <a:pos x="T6" y="T7"/>
                </a:cxn>
              </a:cxnLst>
              <a:rect l="0" t="0" r="r" b="b"/>
              <a:pathLst>
                <a:path w="8" h="5">
                  <a:moveTo>
                    <a:pt x="0" y="0"/>
                  </a:moveTo>
                  <a:cubicBezTo>
                    <a:pt x="8" y="1"/>
                    <a:pt x="8" y="1"/>
                    <a:pt x="8" y="1"/>
                  </a:cubicBezTo>
                  <a:cubicBezTo>
                    <a:pt x="7" y="3"/>
                    <a:pt x="5" y="5"/>
                    <a:pt x="3" y="5"/>
                  </a:cubicBezTo>
                  <a:cubicBezTo>
                    <a:pt x="1" y="5"/>
                    <a:pt x="0" y="3"/>
                    <a:pt x="0" y="0"/>
                  </a:cubicBezTo>
                  <a:close/>
                </a:path>
              </a:pathLst>
            </a:custGeom>
            <a:solidFill>
              <a:srgbClr val="F28F8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10" name="ïṣḷïḍe">
              <a:extLst>
                <a:ext uri="{FF2B5EF4-FFF2-40B4-BE49-F238E27FC236}">
                  <a16:creationId xmlns:a16="http://schemas.microsoft.com/office/drawing/2014/main" id="{1AA2C09F-C096-49DC-9CFA-C276680EF1CC}"/>
                </a:ext>
              </a:extLst>
            </p:cNvPr>
            <p:cNvSpPr/>
            <p:nvPr/>
          </p:nvSpPr>
          <p:spPr bwMode="auto">
            <a:xfrm>
              <a:off x="5778500" y="3308350"/>
              <a:ext cx="19050" cy="19050"/>
            </a:xfrm>
            <a:custGeom>
              <a:avLst/>
              <a:gdLst>
                <a:gd name="T0" fmla="*/ 6 w 7"/>
                <a:gd name="T1" fmla="*/ 7 h 7"/>
                <a:gd name="T2" fmla="*/ 0 w 7"/>
                <a:gd name="T3" fmla="*/ 4 h 7"/>
                <a:gd name="T4" fmla="*/ 5 w 7"/>
                <a:gd name="T5" fmla="*/ 1 h 7"/>
                <a:gd name="T6" fmla="*/ 6 w 7"/>
                <a:gd name="T7" fmla="*/ 7 h 7"/>
              </a:gdLst>
              <a:ahLst/>
              <a:cxnLst>
                <a:cxn ang="0">
                  <a:pos x="T0" y="T1"/>
                </a:cxn>
                <a:cxn ang="0">
                  <a:pos x="T2" y="T3"/>
                </a:cxn>
                <a:cxn ang="0">
                  <a:pos x="T4" y="T5"/>
                </a:cxn>
                <a:cxn ang="0">
                  <a:pos x="T6" y="T7"/>
                </a:cxn>
              </a:cxnLst>
              <a:rect l="0" t="0" r="r" b="b"/>
              <a:pathLst>
                <a:path w="7" h="7">
                  <a:moveTo>
                    <a:pt x="6" y="7"/>
                  </a:moveTo>
                  <a:cubicBezTo>
                    <a:pt x="0" y="4"/>
                    <a:pt x="0" y="4"/>
                    <a:pt x="0" y="4"/>
                  </a:cubicBezTo>
                  <a:cubicBezTo>
                    <a:pt x="1" y="1"/>
                    <a:pt x="3" y="0"/>
                    <a:pt x="5" y="1"/>
                  </a:cubicBezTo>
                  <a:cubicBezTo>
                    <a:pt x="7" y="2"/>
                    <a:pt x="7" y="5"/>
                    <a:pt x="6" y="7"/>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11" name="íšliďè">
              <a:extLst>
                <a:ext uri="{FF2B5EF4-FFF2-40B4-BE49-F238E27FC236}">
                  <a16:creationId xmlns:a16="http://schemas.microsoft.com/office/drawing/2014/main" id="{E912804F-F0B6-4349-9107-09C90AD2A112}"/>
                </a:ext>
              </a:extLst>
            </p:cNvPr>
            <p:cNvSpPr/>
            <p:nvPr/>
          </p:nvSpPr>
          <p:spPr bwMode="auto">
            <a:xfrm>
              <a:off x="5697538" y="3336925"/>
              <a:ext cx="20638" cy="23813"/>
            </a:xfrm>
            <a:custGeom>
              <a:avLst/>
              <a:gdLst>
                <a:gd name="T0" fmla="*/ 1 w 8"/>
                <a:gd name="T1" fmla="*/ 9 h 9"/>
                <a:gd name="T2" fmla="*/ 8 w 8"/>
                <a:gd name="T3" fmla="*/ 2 h 9"/>
                <a:gd name="T4" fmla="*/ 2 w 8"/>
                <a:gd name="T5" fmla="*/ 2 h 9"/>
                <a:gd name="T6" fmla="*/ 1 w 8"/>
                <a:gd name="T7" fmla="*/ 9 h 9"/>
              </a:gdLst>
              <a:ahLst/>
              <a:cxnLst>
                <a:cxn ang="0">
                  <a:pos x="T0" y="T1"/>
                </a:cxn>
                <a:cxn ang="0">
                  <a:pos x="T2" y="T3"/>
                </a:cxn>
                <a:cxn ang="0">
                  <a:pos x="T4" y="T5"/>
                </a:cxn>
                <a:cxn ang="0">
                  <a:pos x="T6" y="T7"/>
                </a:cxn>
              </a:cxnLst>
              <a:rect l="0" t="0" r="r" b="b"/>
              <a:pathLst>
                <a:path w="8" h="9">
                  <a:moveTo>
                    <a:pt x="1" y="9"/>
                  </a:moveTo>
                  <a:cubicBezTo>
                    <a:pt x="8" y="2"/>
                    <a:pt x="8" y="2"/>
                    <a:pt x="8" y="2"/>
                  </a:cubicBezTo>
                  <a:cubicBezTo>
                    <a:pt x="7" y="0"/>
                    <a:pt x="4" y="0"/>
                    <a:pt x="2" y="2"/>
                  </a:cubicBezTo>
                  <a:cubicBezTo>
                    <a:pt x="0" y="4"/>
                    <a:pt x="0" y="7"/>
                    <a:pt x="1" y="9"/>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12" name="í$ļïde">
              <a:extLst>
                <a:ext uri="{FF2B5EF4-FFF2-40B4-BE49-F238E27FC236}">
                  <a16:creationId xmlns:a16="http://schemas.microsoft.com/office/drawing/2014/main" id="{ACE00E61-B956-4244-BDBE-8139E0B48E7D}"/>
                </a:ext>
              </a:extLst>
            </p:cNvPr>
            <p:cNvSpPr/>
            <p:nvPr/>
          </p:nvSpPr>
          <p:spPr bwMode="auto">
            <a:xfrm>
              <a:off x="5773738" y="3343275"/>
              <a:ext cx="19050" cy="22225"/>
            </a:xfrm>
            <a:custGeom>
              <a:avLst/>
              <a:gdLst>
                <a:gd name="T0" fmla="*/ 7 w 7"/>
                <a:gd name="T1" fmla="*/ 4 h 9"/>
                <a:gd name="T2" fmla="*/ 4 w 7"/>
                <a:gd name="T3" fmla="*/ 8 h 9"/>
                <a:gd name="T4" fmla="*/ 0 w 7"/>
                <a:gd name="T5" fmla="*/ 6 h 9"/>
                <a:gd name="T6" fmla="*/ 3 w 7"/>
                <a:gd name="T7" fmla="*/ 1 h 9"/>
                <a:gd name="T8" fmla="*/ 7 w 7"/>
                <a:gd name="T9" fmla="*/ 4 h 9"/>
              </a:gdLst>
              <a:ahLst/>
              <a:cxnLst>
                <a:cxn ang="0">
                  <a:pos x="T0" y="T1"/>
                </a:cxn>
                <a:cxn ang="0">
                  <a:pos x="T2" y="T3"/>
                </a:cxn>
                <a:cxn ang="0">
                  <a:pos x="T4" y="T5"/>
                </a:cxn>
                <a:cxn ang="0">
                  <a:pos x="T6" y="T7"/>
                </a:cxn>
                <a:cxn ang="0">
                  <a:pos x="T8" y="T9"/>
                </a:cxn>
              </a:cxnLst>
              <a:rect l="0" t="0" r="r" b="b"/>
              <a:pathLst>
                <a:path w="7" h="9">
                  <a:moveTo>
                    <a:pt x="7" y="4"/>
                  </a:moveTo>
                  <a:cubicBezTo>
                    <a:pt x="7" y="6"/>
                    <a:pt x="5" y="8"/>
                    <a:pt x="4" y="8"/>
                  </a:cubicBezTo>
                  <a:cubicBezTo>
                    <a:pt x="2" y="9"/>
                    <a:pt x="0" y="8"/>
                    <a:pt x="0" y="6"/>
                  </a:cubicBezTo>
                  <a:cubicBezTo>
                    <a:pt x="0" y="4"/>
                    <a:pt x="1" y="1"/>
                    <a:pt x="3" y="1"/>
                  </a:cubicBezTo>
                  <a:cubicBezTo>
                    <a:pt x="5" y="0"/>
                    <a:pt x="7" y="1"/>
                    <a:pt x="7" y="4"/>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13" name="i$1îďê">
              <a:extLst>
                <a:ext uri="{FF2B5EF4-FFF2-40B4-BE49-F238E27FC236}">
                  <a16:creationId xmlns:a16="http://schemas.microsoft.com/office/drawing/2014/main" id="{4F43CD46-E6D2-4EDF-BD04-4BA233F93F57}"/>
                </a:ext>
              </a:extLst>
            </p:cNvPr>
            <p:cNvSpPr/>
            <p:nvPr/>
          </p:nvSpPr>
          <p:spPr bwMode="auto">
            <a:xfrm>
              <a:off x="5749925" y="3359150"/>
              <a:ext cx="28575" cy="57150"/>
            </a:xfrm>
            <a:custGeom>
              <a:avLst/>
              <a:gdLst>
                <a:gd name="T0" fmla="*/ 0 w 18"/>
                <a:gd name="T1" fmla="*/ 0 h 36"/>
                <a:gd name="T2" fmla="*/ 2 w 18"/>
                <a:gd name="T3" fmla="*/ 36 h 36"/>
                <a:gd name="T4" fmla="*/ 18 w 18"/>
                <a:gd name="T5" fmla="*/ 24 h 36"/>
                <a:gd name="T6" fmla="*/ 0 w 18"/>
                <a:gd name="T7" fmla="*/ 0 h 36"/>
              </a:gdLst>
              <a:ahLst/>
              <a:cxnLst>
                <a:cxn ang="0">
                  <a:pos x="T0" y="T1"/>
                </a:cxn>
                <a:cxn ang="0">
                  <a:pos x="T2" y="T3"/>
                </a:cxn>
                <a:cxn ang="0">
                  <a:pos x="T4" y="T5"/>
                </a:cxn>
                <a:cxn ang="0">
                  <a:pos x="T6" y="T7"/>
                </a:cxn>
              </a:cxnLst>
              <a:rect l="0" t="0" r="r" b="b"/>
              <a:pathLst>
                <a:path w="18" h="36">
                  <a:moveTo>
                    <a:pt x="0" y="0"/>
                  </a:moveTo>
                  <a:lnTo>
                    <a:pt x="2" y="36"/>
                  </a:lnTo>
                  <a:lnTo>
                    <a:pt x="18" y="24"/>
                  </a:lnTo>
                  <a:lnTo>
                    <a:pt x="0" y="0"/>
                  </a:lnTo>
                  <a:close/>
                </a:path>
              </a:pathLst>
            </a:custGeom>
            <a:solidFill>
              <a:srgbClr val="F28F8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14" name="ïṡlïḋè">
              <a:extLst>
                <a:ext uri="{FF2B5EF4-FFF2-40B4-BE49-F238E27FC236}">
                  <a16:creationId xmlns:a16="http://schemas.microsoft.com/office/drawing/2014/main" id="{CBD06CC3-F4C3-4E23-8170-824F6951799D}"/>
                </a:ext>
              </a:extLst>
            </p:cNvPr>
            <p:cNvSpPr/>
            <p:nvPr/>
          </p:nvSpPr>
          <p:spPr bwMode="auto">
            <a:xfrm>
              <a:off x="5640388" y="3481388"/>
              <a:ext cx="73025" cy="33338"/>
            </a:xfrm>
            <a:custGeom>
              <a:avLst/>
              <a:gdLst>
                <a:gd name="T0" fmla="*/ 28 w 28"/>
                <a:gd name="T1" fmla="*/ 7 h 13"/>
                <a:gd name="T2" fmla="*/ 0 w 28"/>
                <a:gd name="T3" fmla="*/ 0 h 13"/>
                <a:gd name="T4" fmla="*/ 6 w 28"/>
                <a:gd name="T5" fmla="*/ 8 h 13"/>
                <a:gd name="T6" fmla="*/ 28 w 28"/>
                <a:gd name="T7" fmla="*/ 13 h 13"/>
                <a:gd name="T8" fmla="*/ 28 w 28"/>
                <a:gd name="T9" fmla="*/ 7 h 13"/>
              </a:gdLst>
              <a:ahLst/>
              <a:cxnLst>
                <a:cxn ang="0">
                  <a:pos x="T0" y="T1"/>
                </a:cxn>
                <a:cxn ang="0">
                  <a:pos x="T2" y="T3"/>
                </a:cxn>
                <a:cxn ang="0">
                  <a:pos x="T4" y="T5"/>
                </a:cxn>
                <a:cxn ang="0">
                  <a:pos x="T6" y="T7"/>
                </a:cxn>
                <a:cxn ang="0">
                  <a:pos x="T8" y="T9"/>
                </a:cxn>
              </a:cxnLst>
              <a:rect l="0" t="0" r="r" b="b"/>
              <a:pathLst>
                <a:path w="28" h="13">
                  <a:moveTo>
                    <a:pt x="28" y="7"/>
                  </a:moveTo>
                  <a:cubicBezTo>
                    <a:pt x="20" y="8"/>
                    <a:pt x="3" y="7"/>
                    <a:pt x="0" y="0"/>
                  </a:cubicBezTo>
                  <a:cubicBezTo>
                    <a:pt x="0" y="0"/>
                    <a:pt x="1" y="5"/>
                    <a:pt x="6" y="8"/>
                  </a:cubicBezTo>
                  <a:cubicBezTo>
                    <a:pt x="11" y="12"/>
                    <a:pt x="28" y="13"/>
                    <a:pt x="28" y="13"/>
                  </a:cubicBezTo>
                  <a:lnTo>
                    <a:pt x="28" y="7"/>
                  </a:lnTo>
                  <a:close/>
                </a:path>
              </a:pathLst>
            </a:custGeom>
            <a:solidFill>
              <a:srgbClr val="F28F8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15" name="ï$ḷiḓe">
              <a:extLst>
                <a:ext uri="{FF2B5EF4-FFF2-40B4-BE49-F238E27FC236}">
                  <a16:creationId xmlns:a16="http://schemas.microsoft.com/office/drawing/2014/main" id="{533858C3-2709-496A-B7C0-491A3EEC657E}"/>
                </a:ext>
              </a:extLst>
            </p:cNvPr>
            <p:cNvSpPr/>
            <p:nvPr/>
          </p:nvSpPr>
          <p:spPr bwMode="auto">
            <a:xfrm>
              <a:off x="5403063" y="3602039"/>
              <a:ext cx="168521" cy="338085"/>
            </a:xfrm>
            <a:custGeom>
              <a:avLst/>
              <a:gdLst>
                <a:gd name="connsiteX0" fmla="*/ 127592 w 168521"/>
                <a:gd name="connsiteY0" fmla="*/ 0 h 338085"/>
                <a:gd name="connsiteX1" fmla="*/ 166986 w 168521"/>
                <a:gd name="connsiteY1" fmla="*/ 62724 h 338085"/>
                <a:gd name="connsiteX2" fmla="*/ 138097 w 168521"/>
                <a:gd name="connsiteY2" fmla="*/ 201240 h 338085"/>
                <a:gd name="connsiteX3" fmla="*/ 115107 w 168521"/>
                <a:gd name="connsiteY3" fmla="*/ 259539 h 338085"/>
                <a:gd name="connsiteX4" fmla="*/ 108472 w 168521"/>
                <a:gd name="connsiteY4" fmla="*/ 277246 h 338085"/>
                <a:gd name="connsiteX5" fmla="*/ 0 w 168521"/>
                <a:gd name="connsiteY5" fmla="*/ 338085 h 338085"/>
                <a:gd name="connsiteX6" fmla="*/ 2066 w 168521"/>
                <a:gd name="connsiteY6" fmla="*/ 328265 h 338085"/>
                <a:gd name="connsiteX7" fmla="*/ 127592 w 168521"/>
                <a:gd name="connsiteY7" fmla="*/ 0 h 33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521" h="338085">
                  <a:moveTo>
                    <a:pt x="127592" y="0"/>
                  </a:moveTo>
                  <a:cubicBezTo>
                    <a:pt x="156481" y="2614"/>
                    <a:pt x="164360" y="41816"/>
                    <a:pt x="166986" y="62724"/>
                  </a:cubicBezTo>
                  <a:cubicBezTo>
                    <a:pt x="172238" y="101927"/>
                    <a:pt x="164360" y="154197"/>
                    <a:pt x="138097" y="201240"/>
                  </a:cubicBezTo>
                  <a:cubicBezTo>
                    <a:pt x="138097" y="201240"/>
                    <a:pt x="128126" y="225497"/>
                    <a:pt x="115107" y="259539"/>
                  </a:cubicBezTo>
                  <a:lnTo>
                    <a:pt x="108472" y="277246"/>
                  </a:lnTo>
                  <a:lnTo>
                    <a:pt x="0" y="338085"/>
                  </a:lnTo>
                  <a:lnTo>
                    <a:pt x="2066" y="328265"/>
                  </a:lnTo>
                  <a:cubicBezTo>
                    <a:pt x="44579" y="132635"/>
                    <a:pt x="77037" y="34302"/>
                    <a:pt x="127592" y="0"/>
                  </a:cubicBez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16" name="iṩ1îḋé">
              <a:extLst>
                <a:ext uri="{FF2B5EF4-FFF2-40B4-BE49-F238E27FC236}">
                  <a16:creationId xmlns:a16="http://schemas.microsoft.com/office/drawing/2014/main" id="{1E487705-7C4A-43DB-85B2-BF416D117F37}"/>
                </a:ext>
              </a:extLst>
            </p:cNvPr>
            <p:cNvSpPr/>
            <p:nvPr/>
          </p:nvSpPr>
          <p:spPr bwMode="auto">
            <a:xfrm>
              <a:off x="5426075" y="3598863"/>
              <a:ext cx="161925" cy="279400"/>
            </a:xfrm>
            <a:custGeom>
              <a:avLst/>
              <a:gdLst>
                <a:gd name="T0" fmla="*/ 43 w 62"/>
                <a:gd name="T1" fmla="*/ 0 h 107"/>
                <a:gd name="T2" fmla="*/ 18 w 62"/>
                <a:gd name="T3" fmla="*/ 30 h 107"/>
                <a:gd name="T4" fmla="*/ 0 w 62"/>
                <a:gd name="T5" fmla="*/ 89 h 107"/>
                <a:gd name="T6" fmla="*/ 36 w 62"/>
                <a:gd name="T7" fmla="*/ 102 h 107"/>
                <a:gd name="T8" fmla="*/ 55 w 62"/>
                <a:gd name="T9" fmla="*/ 54 h 107"/>
                <a:gd name="T10" fmla="*/ 43 w 62"/>
                <a:gd name="T11" fmla="*/ 0 h 107"/>
              </a:gdLst>
              <a:ahLst/>
              <a:cxnLst>
                <a:cxn ang="0">
                  <a:pos x="T0" y="T1"/>
                </a:cxn>
                <a:cxn ang="0">
                  <a:pos x="T2" y="T3"/>
                </a:cxn>
                <a:cxn ang="0">
                  <a:pos x="T4" y="T5"/>
                </a:cxn>
                <a:cxn ang="0">
                  <a:pos x="T6" y="T7"/>
                </a:cxn>
                <a:cxn ang="0">
                  <a:pos x="T8" y="T9"/>
                </a:cxn>
                <a:cxn ang="0">
                  <a:pos x="T10" y="T11"/>
                </a:cxn>
              </a:cxnLst>
              <a:rect l="0" t="0" r="r" b="b"/>
              <a:pathLst>
                <a:path w="62" h="107">
                  <a:moveTo>
                    <a:pt x="43" y="0"/>
                  </a:moveTo>
                  <a:cubicBezTo>
                    <a:pt x="35" y="3"/>
                    <a:pt x="26" y="12"/>
                    <a:pt x="18" y="30"/>
                  </a:cubicBezTo>
                  <a:cubicBezTo>
                    <a:pt x="10" y="49"/>
                    <a:pt x="0" y="89"/>
                    <a:pt x="0" y="89"/>
                  </a:cubicBezTo>
                  <a:cubicBezTo>
                    <a:pt x="0" y="89"/>
                    <a:pt x="17" y="107"/>
                    <a:pt x="36" y="102"/>
                  </a:cubicBezTo>
                  <a:cubicBezTo>
                    <a:pt x="36" y="102"/>
                    <a:pt x="51" y="71"/>
                    <a:pt x="55" y="54"/>
                  </a:cubicBezTo>
                  <a:cubicBezTo>
                    <a:pt x="59" y="38"/>
                    <a:pt x="62" y="9"/>
                    <a:pt x="43" y="0"/>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17" name="íšḷïḓè">
              <a:extLst>
                <a:ext uri="{FF2B5EF4-FFF2-40B4-BE49-F238E27FC236}">
                  <a16:creationId xmlns:a16="http://schemas.microsoft.com/office/drawing/2014/main" id="{48420B87-9B3B-43E0-8B11-B9345F752516}"/>
                </a:ext>
              </a:extLst>
            </p:cNvPr>
            <p:cNvSpPr/>
            <p:nvPr/>
          </p:nvSpPr>
          <p:spPr bwMode="auto">
            <a:xfrm>
              <a:off x="5329238" y="3721100"/>
              <a:ext cx="569913" cy="508000"/>
            </a:xfrm>
            <a:custGeom>
              <a:avLst/>
              <a:gdLst>
                <a:gd name="T0" fmla="*/ 218 w 218"/>
                <a:gd name="T1" fmla="*/ 20 h 194"/>
                <a:gd name="T2" fmla="*/ 218 w 218"/>
                <a:gd name="T3" fmla="*/ 9 h 194"/>
                <a:gd name="T4" fmla="*/ 204 w 218"/>
                <a:gd name="T5" fmla="*/ 1 h 194"/>
                <a:gd name="T6" fmla="*/ 204 w 218"/>
                <a:gd name="T7" fmla="*/ 1 h 194"/>
                <a:gd name="T8" fmla="*/ 204 w 218"/>
                <a:gd name="T9" fmla="*/ 1 h 194"/>
                <a:gd name="T10" fmla="*/ 204 w 218"/>
                <a:gd name="T11" fmla="*/ 1 h 194"/>
                <a:gd name="T12" fmla="*/ 200 w 218"/>
                <a:gd name="T13" fmla="*/ 1 h 194"/>
                <a:gd name="T14" fmla="*/ 6 w 218"/>
                <a:gd name="T15" fmla="*/ 113 h 194"/>
                <a:gd name="T16" fmla="*/ 0 w 218"/>
                <a:gd name="T17" fmla="*/ 124 h 194"/>
                <a:gd name="T18" fmla="*/ 0 w 218"/>
                <a:gd name="T19" fmla="*/ 182 h 194"/>
                <a:gd name="T20" fmla="*/ 1 w 218"/>
                <a:gd name="T21" fmla="*/ 186 h 194"/>
                <a:gd name="T22" fmla="*/ 1 w 218"/>
                <a:gd name="T23" fmla="*/ 186 h 194"/>
                <a:gd name="T24" fmla="*/ 1 w 218"/>
                <a:gd name="T25" fmla="*/ 186 h 194"/>
                <a:gd name="T26" fmla="*/ 1 w 218"/>
                <a:gd name="T27" fmla="*/ 186 h 194"/>
                <a:gd name="T28" fmla="*/ 15 w 218"/>
                <a:gd name="T29" fmla="*/ 194 h 194"/>
                <a:gd name="T30" fmla="*/ 15 w 218"/>
                <a:gd name="T31" fmla="*/ 180 h 194"/>
                <a:gd name="T32" fmla="*/ 200 w 218"/>
                <a:gd name="T33" fmla="*/ 74 h 194"/>
                <a:gd name="T34" fmla="*/ 206 w 218"/>
                <a:gd name="T35" fmla="*/ 63 h 194"/>
                <a:gd name="T36" fmla="*/ 206 w 218"/>
                <a:gd name="T37" fmla="*/ 20 h 194"/>
                <a:gd name="T38" fmla="*/ 218 w 218"/>
                <a:gd name="T39" fmla="*/ 2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8" h="194">
                  <a:moveTo>
                    <a:pt x="218" y="20"/>
                  </a:moveTo>
                  <a:cubicBezTo>
                    <a:pt x="218" y="9"/>
                    <a:pt x="218" y="9"/>
                    <a:pt x="218" y="9"/>
                  </a:cubicBezTo>
                  <a:cubicBezTo>
                    <a:pt x="204" y="1"/>
                    <a:pt x="204" y="1"/>
                    <a:pt x="204" y="1"/>
                  </a:cubicBezTo>
                  <a:cubicBezTo>
                    <a:pt x="204" y="1"/>
                    <a:pt x="204" y="1"/>
                    <a:pt x="204" y="1"/>
                  </a:cubicBezTo>
                  <a:cubicBezTo>
                    <a:pt x="204" y="1"/>
                    <a:pt x="204" y="1"/>
                    <a:pt x="204" y="1"/>
                  </a:cubicBezTo>
                  <a:cubicBezTo>
                    <a:pt x="204" y="1"/>
                    <a:pt x="204" y="1"/>
                    <a:pt x="204" y="1"/>
                  </a:cubicBezTo>
                  <a:cubicBezTo>
                    <a:pt x="203" y="0"/>
                    <a:pt x="202" y="0"/>
                    <a:pt x="200" y="1"/>
                  </a:cubicBezTo>
                  <a:cubicBezTo>
                    <a:pt x="6" y="113"/>
                    <a:pt x="6" y="113"/>
                    <a:pt x="6" y="113"/>
                  </a:cubicBezTo>
                  <a:cubicBezTo>
                    <a:pt x="2" y="115"/>
                    <a:pt x="0" y="120"/>
                    <a:pt x="0" y="124"/>
                  </a:cubicBezTo>
                  <a:cubicBezTo>
                    <a:pt x="0" y="182"/>
                    <a:pt x="0" y="182"/>
                    <a:pt x="0" y="182"/>
                  </a:cubicBezTo>
                  <a:cubicBezTo>
                    <a:pt x="0" y="184"/>
                    <a:pt x="0" y="185"/>
                    <a:pt x="1" y="186"/>
                  </a:cubicBezTo>
                  <a:cubicBezTo>
                    <a:pt x="1" y="186"/>
                    <a:pt x="1" y="186"/>
                    <a:pt x="1" y="186"/>
                  </a:cubicBezTo>
                  <a:cubicBezTo>
                    <a:pt x="1" y="186"/>
                    <a:pt x="1" y="186"/>
                    <a:pt x="1" y="186"/>
                  </a:cubicBezTo>
                  <a:cubicBezTo>
                    <a:pt x="1" y="186"/>
                    <a:pt x="1" y="186"/>
                    <a:pt x="1" y="186"/>
                  </a:cubicBezTo>
                  <a:cubicBezTo>
                    <a:pt x="15" y="194"/>
                    <a:pt x="15" y="194"/>
                    <a:pt x="15" y="194"/>
                  </a:cubicBezTo>
                  <a:cubicBezTo>
                    <a:pt x="15" y="180"/>
                    <a:pt x="15" y="180"/>
                    <a:pt x="15" y="180"/>
                  </a:cubicBezTo>
                  <a:cubicBezTo>
                    <a:pt x="200" y="74"/>
                    <a:pt x="200" y="74"/>
                    <a:pt x="200" y="74"/>
                  </a:cubicBezTo>
                  <a:cubicBezTo>
                    <a:pt x="203" y="72"/>
                    <a:pt x="206" y="67"/>
                    <a:pt x="206" y="63"/>
                  </a:cubicBezTo>
                  <a:cubicBezTo>
                    <a:pt x="206" y="20"/>
                    <a:pt x="206" y="20"/>
                    <a:pt x="206" y="20"/>
                  </a:cubicBezTo>
                  <a:lnTo>
                    <a:pt x="218" y="2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18" name="ïṩļïḋe">
              <a:extLst>
                <a:ext uri="{FF2B5EF4-FFF2-40B4-BE49-F238E27FC236}">
                  <a16:creationId xmlns:a16="http://schemas.microsoft.com/office/drawing/2014/main" id="{DF023CCB-9715-48B8-8058-ABA892BBFC62}"/>
                </a:ext>
              </a:extLst>
            </p:cNvPr>
            <p:cNvSpPr/>
            <p:nvPr/>
          </p:nvSpPr>
          <p:spPr bwMode="auto">
            <a:xfrm>
              <a:off x="5334000" y="3721100"/>
              <a:ext cx="565150" cy="338138"/>
            </a:xfrm>
            <a:custGeom>
              <a:avLst/>
              <a:gdLst>
                <a:gd name="T0" fmla="*/ 216 w 216"/>
                <a:gd name="T1" fmla="*/ 9 h 129"/>
                <a:gd name="T2" fmla="*/ 202 w 216"/>
                <a:gd name="T3" fmla="*/ 1 h 129"/>
                <a:gd name="T4" fmla="*/ 202 w 216"/>
                <a:gd name="T5" fmla="*/ 1 h 129"/>
                <a:gd name="T6" fmla="*/ 202 w 216"/>
                <a:gd name="T7" fmla="*/ 1 h 129"/>
                <a:gd name="T8" fmla="*/ 202 w 216"/>
                <a:gd name="T9" fmla="*/ 1 h 129"/>
                <a:gd name="T10" fmla="*/ 198 w 216"/>
                <a:gd name="T11" fmla="*/ 1 h 129"/>
                <a:gd name="T12" fmla="*/ 4 w 216"/>
                <a:gd name="T13" fmla="*/ 113 h 129"/>
                <a:gd name="T14" fmla="*/ 0 w 216"/>
                <a:gd name="T15" fmla="*/ 117 h 129"/>
                <a:gd name="T16" fmla="*/ 20 w 216"/>
                <a:gd name="T17" fmla="*/ 129 h 129"/>
                <a:gd name="T18" fmla="*/ 204 w 216"/>
                <a:gd name="T19" fmla="*/ 24 h 129"/>
                <a:gd name="T20" fmla="*/ 216 w 216"/>
                <a:gd name="T21"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129">
                  <a:moveTo>
                    <a:pt x="216" y="9"/>
                  </a:moveTo>
                  <a:cubicBezTo>
                    <a:pt x="202" y="1"/>
                    <a:pt x="202" y="1"/>
                    <a:pt x="202" y="1"/>
                  </a:cubicBezTo>
                  <a:cubicBezTo>
                    <a:pt x="202" y="1"/>
                    <a:pt x="202" y="1"/>
                    <a:pt x="202" y="1"/>
                  </a:cubicBezTo>
                  <a:cubicBezTo>
                    <a:pt x="202" y="1"/>
                    <a:pt x="202" y="1"/>
                    <a:pt x="202" y="1"/>
                  </a:cubicBezTo>
                  <a:cubicBezTo>
                    <a:pt x="202" y="1"/>
                    <a:pt x="202" y="1"/>
                    <a:pt x="202" y="1"/>
                  </a:cubicBezTo>
                  <a:cubicBezTo>
                    <a:pt x="201" y="0"/>
                    <a:pt x="200" y="0"/>
                    <a:pt x="198" y="1"/>
                  </a:cubicBezTo>
                  <a:cubicBezTo>
                    <a:pt x="4" y="113"/>
                    <a:pt x="4" y="113"/>
                    <a:pt x="4" y="113"/>
                  </a:cubicBezTo>
                  <a:cubicBezTo>
                    <a:pt x="2" y="114"/>
                    <a:pt x="1" y="116"/>
                    <a:pt x="0" y="117"/>
                  </a:cubicBezTo>
                  <a:cubicBezTo>
                    <a:pt x="20" y="129"/>
                    <a:pt x="20" y="129"/>
                    <a:pt x="20" y="129"/>
                  </a:cubicBezTo>
                  <a:cubicBezTo>
                    <a:pt x="204" y="24"/>
                    <a:pt x="204" y="24"/>
                    <a:pt x="204" y="24"/>
                  </a:cubicBezTo>
                  <a:lnTo>
                    <a:pt x="216" y="9"/>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19" name="ísḷïḓe">
              <a:extLst>
                <a:ext uri="{FF2B5EF4-FFF2-40B4-BE49-F238E27FC236}">
                  <a16:creationId xmlns:a16="http://schemas.microsoft.com/office/drawing/2014/main" id="{10538D8E-C256-4497-9F06-4AE0847F3A66}"/>
                </a:ext>
              </a:extLst>
            </p:cNvPr>
            <p:cNvSpPr/>
            <p:nvPr/>
          </p:nvSpPr>
          <p:spPr bwMode="auto">
            <a:xfrm>
              <a:off x="5365750" y="3740150"/>
              <a:ext cx="539750" cy="492125"/>
            </a:xfrm>
            <a:custGeom>
              <a:avLst/>
              <a:gdLst>
                <a:gd name="T0" fmla="*/ 6 w 206"/>
                <a:gd name="T1" fmla="*/ 114 h 188"/>
                <a:gd name="T2" fmla="*/ 200 w 206"/>
                <a:gd name="T3" fmla="*/ 2 h 188"/>
                <a:gd name="T4" fmla="*/ 206 w 206"/>
                <a:gd name="T5" fmla="*/ 6 h 188"/>
                <a:gd name="T6" fmla="*/ 206 w 206"/>
                <a:gd name="T7" fmla="*/ 64 h 188"/>
                <a:gd name="T8" fmla="*/ 200 w 206"/>
                <a:gd name="T9" fmla="*/ 75 h 188"/>
                <a:gd name="T10" fmla="*/ 6 w 206"/>
                <a:gd name="T11" fmla="*/ 186 h 188"/>
                <a:gd name="T12" fmla="*/ 0 w 206"/>
                <a:gd name="T13" fmla="*/ 183 h 188"/>
                <a:gd name="T14" fmla="*/ 0 w 206"/>
                <a:gd name="T15" fmla="*/ 125 h 188"/>
                <a:gd name="T16" fmla="*/ 6 w 206"/>
                <a:gd name="T17" fmla="*/ 11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88">
                  <a:moveTo>
                    <a:pt x="6" y="114"/>
                  </a:moveTo>
                  <a:cubicBezTo>
                    <a:pt x="200" y="2"/>
                    <a:pt x="200" y="2"/>
                    <a:pt x="200" y="2"/>
                  </a:cubicBezTo>
                  <a:cubicBezTo>
                    <a:pt x="203" y="0"/>
                    <a:pt x="206" y="2"/>
                    <a:pt x="206" y="6"/>
                  </a:cubicBezTo>
                  <a:cubicBezTo>
                    <a:pt x="206" y="64"/>
                    <a:pt x="206" y="64"/>
                    <a:pt x="206" y="64"/>
                  </a:cubicBezTo>
                  <a:cubicBezTo>
                    <a:pt x="206" y="68"/>
                    <a:pt x="203" y="73"/>
                    <a:pt x="200" y="75"/>
                  </a:cubicBezTo>
                  <a:cubicBezTo>
                    <a:pt x="6" y="186"/>
                    <a:pt x="6" y="186"/>
                    <a:pt x="6" y="186"/>
                  </a:cubicBezTo>
                  <a:cubicBezTo>
                    <a:pt x="2" y="188"/>
                    <a:pt x="0" y="187"/>
                    <a:pt x="0" y="183"/>
                  </a:cubicBezTo>
                  <a:cubicBezTo>
                    <a:pt x="0" y="125"/>
                    <a:pt x="0" y="125"/>
                    <a:pt x="0" y="125"/>
                  </a:cubicBezTo>
                  <a:cubicBezTo>
                    <a:pt x="0" y="121"/>
                    <a:pt x="2" y="116"/>
                    <a:pt x="6" y="114"/>
                  </a:cubicBez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0" name="ïṡḷïḋé">
              <a:extLst>
                <a:ext uri="{FF2B5EF4-FFF2-40B4-BE49-F238E27FC236}">
                  <a16:creationId xmlns:a16="http://schemas.microsoft.com/office/drawing/2014/main" id="{8A5B9BAC-EF12-4340-B7A0-C2A191D2E93A}"/>
                </a:ext>
              </a:extLst>
            </p:cNvPr>
            <p:cNvSpPr/>
            <p:nvPr/>
          </p:nvSpPr>
          <p:spPr bwMode="auto">
            <a:xfrm>
              <a:off x="5383213" y="4048125"/>
              <a:ext cx="84138" cy="120650"/>
            </a:xfrm>
            <a:custGeom>
              <a:avLst/>
              <a:gdLst>
                <a:gd name="T0" fmla="*/ 17 w 32"/>
                <a:gd name="T1" fmla="*/ 2 h 46"/>
                <a:gd name="T2" fmla="*/ 21 w 32"/>
                <a:gd name="T3" fmla="*/ 9 h 46"/>
                <a:gd name="T4" fmla="*/ 22 w 32"/>
                <a:gd name="T5" fmla="*/ 10 h 46"/>
                <a:gd name="T6" fmla="*/ 30 w 32"/>
                <a:gd name="T7" fmla="*/ 6 h 46"/>
                <a:gd name="T8" fmla="*/ 31 w 32"/>
                <a:gd name="T9" fmla="*/ 9 h 46"/>
                <a:gd name="T10" fmla="*/ 25 w 32"/>
                <a:gd name="T11" fmla="*/ 20 h 46"/>
                <a:gd name="T12" fmla="*/ 25 w 32"/>
                <a:gd name="T13" fmla="*/ 22 h 46"/>
                <a:gd name="T14" fmla="*/ 26 w 32"/>
                <a:gd name="T15" fmla="*/ 32 h 46"/>
                <a:gd name="T16" fmla="*/ 24 w 32"/>
                <a:gd name="T17" fmla="*/ 35 h 46"/>
                <a:gd name="T18" fmla="*/ 17 w 32"/>
                <a:gd name="T19" fmla="*/ 34 h 46"/>
                <a:gd name="T20" fmla="*/ 15 w 32"/>
                <a:gd name="T21" fmla="*/ 35 h 46"/>
                <a:gd name="T22" fmla="*/ 8 w 32"/>
                <a:gd name="T23" fmla="*/ 44 h 46"/>
                <a:gd name="T24" fmla="*/ 6 w 32"/>
                <a:gd name="T25" fmla="*/ 43 h 46"/>
                <a:gd name="T26" fmla="*/ 7 w 32"/>
                <a:gd name="T27" fmla="*/ 32 h 46"/>
                <a:gd name="T28" fmla="*/ 7 w 32"/>
                <a:gd name="T29" fmla="*/ 31 h 46"/>
                <a:gd name="T30" fmla="*/ 1 w 32"/>
                <a:gd name="T31" fmla="*/ 27 h 46"/>
                <a:gd name="T32" fmla="*/ 2 w 32"/>
                <a:gd name="T33" fmla="*/ 23 h 46"/>
                <a:gd name="T34" fmla="*/ 10 w 32"/>
                <a:gd name="T35" fmla="*/ 16 h 46"/>
                <a:gd name="T36" fmla="*/ 11 w 32"/>
                <a:gd name="T37" fmla="*/ 15 h 46"/>
                <a:gd name="T38" fmla="*/ 15 w 32"/>
                <a:gd name="T39" fmla="*/ 3 h 46"/>
                <a:gd name="T40" fmla="*/ 17 w 32"/>
                <a:gd name="T41"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6">
                  <a:moveTo>
                    <a:pt x="17" y="2"/>
                  </a:moveTo>
                  <a:cubicBezTo>
                    <a:pt x="21" y="9"/>
                    <a:pt x="21" y="9"/>
                    <a:pt x="21" y="9"/>
                  </a:cubicBezTo>
                  <a:cubicBezTo>
                    <a:pt x="21" y="10"/>
                    <a:pt x="21" y="10"/>
                    <a:pt x="22" y="10"/>
                  </a:cubicBezTo>
                  <a:cubicBezTo>
                    <a:pt x="30" y="6"/>
                    <a:pt x="30" y="6"/>
                    <a:pt x="30" y="6"/>
                  </a:cubicBezTo>
                  <a:cubicBezTo>
                    <a:pt x="31" y="6"/>
                    <a:pt x="32" y="8"/>
                    <a:pt x="31" y="9"/>
                  </a:cubicBezTo>
                  <a:cubicBezTo>
                    <a:pt x="25" y="20"/>
                    <a:pt x="25" y="20"/>
                    <a:pt x="25" y="20"/>
                  </a:cubicBezTo>
                  <a:cubicBezTo>
                    <a:pt x="25" y="21"/>
                    <a:pt x="24" y="22"/>
                    <a:pt x="25" y="22"/>
                  </a:cubicBezTo>
                  <a:cubicBezTo>
                    <a:pt x="26" y="32"/>
                    <a:pt x="26" y="32"/>
                    <a:pt x="26" y="32"/>
                  </a:cubicBezTo>
                  <a:cubicBezTo>
                    <a:pt x="26" y="33"/>
                    <a:pt x="25" y="36"/>
                    <a:pt x="24" y="35"/>
                  </a:cubicBezTo>
                  <a:cubicBezTo>
                    <a:pt x="17" y="34"/>
                    <a:pt x="17" y="34"/>
                    <a:pt x="17" y="34"/>
                  </a:cubicBezTo>
                  <a:cubicBezTo>
                    <a:pt x="16" y="34"/>
                    <a:pt x="16" y="35"/>
                    <a:pt x="15" y="35"/>
                  </a:cubicBezTo>
                  <a:cubicBezTo>
                    <a:pt x="8" y="44"/>
                    <a:pt x="8" y="44"/>
                    <a:pt x="8" y="44"/>
                  </a:cubicBezTo>
                  <a:cubicBezTo>
                    <a:pt x="7" y="46"/>
                    <a:pt x="6" y="45"/>
                    <a:pt x="6" y="43"/>
                  </a:cubicBezTo>
                  <a:cubicBezTo>
                    <a:pt x="7" y="32"/>
                    <a:pt x="7" y="32"/>
                    <a:pt x="7" y="32"/>
                  </a:cubicBezTo>
                  <a:cubicBezTo>
                    <a:pt x="7" y="31"/>
                    <a:pt x="7" y="31"/>
                    <a:pt x="7" y="31"/>
                  </a:cubicBezTo>
                  <a:cubicBezTo>
                    <a:pt x="1" y="27"/>
                    <a:pt x="1" y="27"/>
                    <a:pt x="1" y="27"/>
                  </a:cubicBezTo>
                  <a:cubicBezTo>
                    <a:pt x="0" y="26"/>
                    <a:pt x="1" y="24"/>
                    <a:pt x="2" y="23"/>
                  </a:cubicBezTo>
                  <a:cubicBezTo>
                    <a:pt x="10" y="16"/>
                    <a:pt x="10" y="16"/>
                    <a:pt x="10" y="16"/>
                  </a:cubicBezTo>
                  <a:cubicBezTo>
                    <a:pt x="10" y="16"/>
                    <a:pt x="11" y="15"/>
                    <a:pt x="11" y="15"/>
                  </a:cubicBezTo>
                  <a:cubicBezTo>
                    <a:pt x="15" y="3"/>
                    <a:pt x="15" y="3"/>
                    <a:pt x="15" y="3"/>
                  </a:cubicBezTo>
                  <a:cubicBezTo>
                    <a:pt x="15" y="1"/>
                    <a:pt x="17" y="0"/>
                    <a:pt x="17" y="2"/>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1" name="îṡľíḓé">
              <a:extLst>
                <a:ext uri="{FF2B5EF4-FFF2-40B4-BE49-F238E27FC236}">
                  <a16:creationId xmlns:a16="http://schemas.microsoft.com/office/drawing/2014/main" id="{6CEEF17C-1AB7-4ECF-A04E-A2A1593D5813}"/>
                </a:ext>
              </a:extLst>
            </p:cNvPr>
            <p:cNvSpPr/>
            <p:nvPr/>
          </p:nvSpPr>
          <p:spPr bwMode="auto">
            <a:xfrm>
              <a:off x="5487988" y="3990975"/>
              <a:ext cx="84138" cy="117475"/>
            </a:xfrm>
            <a:custGeom>
              <a:avLst/>
              <a:gdLst>
                <a:gd name="T0" fmla="*/ 17 w 32"/>
                <a:gd name="T1" fmla="*/ 1 h 45"/>
                <a:gd name="T2" fmla="*/ 21 w 32"/>
                <a:gd name="T3" fmla="*/ 8 h 45"/>
                <a:gd name="T4" fmla="*/ 22 w 32"/>
                <a:gd name="T5" fmla="*/ 9 h 45"/>
                <a:gd name="T6" fmla="*/ 30 w 32"/>
                <a:gd name="T7" fmla="*/ 6 h 45"/>
                <a:gd name="T8" fmla="*/ 31 w 32"/>
                <a:gd name="T9" fmla="*/ 9 h 45"/>
                <a:gd name="T10" fmla="*/ 25 w 32"/>
                <a:gd name="T11" fmla="*/ 19 h 45"/>
                <a:gd name="T12" fmla="*/ 24 w 32"/>
                <a:gd name="T13" fmla="*/ 21 h 45"/>
                <a:gd name="T14" fmla="*/ 26 w 32"/>
                <a:gd name="T15" fmla="*/ 31 h 45"/>
                <a:gd name="T16" fmla="*/ 24 w 32"/>
                <a:gd name="T17" fmla="*/ 34 h 45"/>
                <a:gd name="T18" fmla="*/ 17 w 32"/>
                <a:gd name="T19" fmla="*/ 34 h 45"/>
                <a:gd name="T20" fmla="*/ 15 w 32"/>
                <a:gd name="T21" fmla="*/ 34 h 45"/>
                <a:gd name="T22" fmla="*/ 8 w 32"/>
                <a:gd name="T23" fmla="*/ 43 h 45"/>
                <a:gd name="T24" fmla="*/ 6 w 32"/>
                <a:gd name="T25" fmla="*/ 43 h 45"/>
                <a:gd name="T26" fmla="*/ 7 w 32"/>
                <a:gd name="T27" fmla="*/ 31 h 45"/>
                <a:gd name="T28" fmla="*/ 7 w 32"/>
                <a:gd name="T29" fmla="*/ 30 h 45"/>
                <a:gd name="T30" fmla="*/ 1 w 32"/>
                <a:gd name="T31" fmla="*/ 26 h 45"/>
                <a:gd name="T32" fmla="*/ 2 w 32"/>
                <a:gd name="T33" fmla="*/ 22 h 45"/>
                <a:gd name="T34" fmla="*/ 10 w 32"/>
                <a:gd name="T35" fmla="*/ 16 h 45"/>
                <a:gd name="T36" fmla="*/ 11 w 32"/>
                <a:gd name="T37" fmla="*/ 14 h 45"/>
                <a:gd name="T38" fmla="*/ 14 w 32"/>
                <a:gd name="T39" fmla="*/ 2 h 45"/>
                <a:gd name="T40" fmla="*/ 17 w 32"/>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5">
                  <a:moveTo>
                    <a:pt x="17" y="1"/>
                  </a:moveTo>
                  <a:cubicBezTo>
                    <a:pt x="21" y="8"/>
                    <a:pt x="21" y="8"/>
                    <a:pt x="21" y="8"/>
                  </a:cubicBezTo>
                  <a:cubicBezTo>
                    <a:pt x="21" y="9"/>
                    <a:pt x="21" y="9"/>
                    <a:pt x="22" y="9"/>
                  </a:cubicBezTo>
                  <a:cubicBezTo>
                    <a:pt x="30" y="6"/>
                    <a:pt x="30" y="6"/>
                    <a:pt x="30" y="6"/>
                  </a:cubicBezTo>
                  <a:cubicBezTo>
                    <a:pt x="31" y="5"/>
                    <a:pt x="32" y="7"/>
                    <a:pt x="31" y="9"/>
                  </a:cubicBezTo>
                  <a:cubicBezTo>
                    <a:pt x="25" y="19"/>
                    <a:pt x="25" y="19"/>
                    <a:pt x="25" y="19"/>
                  </a:cubicBezTo>
                  <a:cubicBezTo>
                    <a:pt x="25" y="20"/>
                    <a:pt x="24" y="21"/>
                    <a:pt x="24" y="21"/>
                  </a:cubicBezTo>
                  <a:cubicBezTo>
                    <a:pt x="26" y="31"/>
                    <a:pt x="26" y="31"/>
                    <a:pt x="26" y="31"/>
                  </a:cubicBezTo>
                  <a:cubicBezTo>
                    <a:pt x="26" y="33"/>
                    <a:pt x="25" y="35"/>
                    <a:pt x="24" y="34"/>
                  </a:cubicBezTo>
                  <a:cubicBezTo>
                    <a:pt x="17" y="34"/>
                    <a:pt x="17" y="34"/>
                    <a:pt x="17" y="34"/>
                  </a:cubicBezTo>
                  <a:cubicBezTo>
                    <a:pt x="16" y="34"/>
                    <a:pt x="16" y="34"/>
                    <a:pt x="15" y="34"/>
                  </a:cubicBezTo>
                  <a:cubicBezTo>
                    <a:pt x="8" y="43"/>
                    <a:pt x="8" y="43"/>
                    <a:pt x="8" y="43"/>
                  </a:cubicBezTo>
                  <a:cubicBezTo>
                    <a:pt x="7" y="45"/>
                    <a:pt x="6" y="44"/>
                    <a:pt x="6" y="43"/>
                  </a:cubicBezTo>
                  <a:cubicBezTo>
                    <a:pt x="7" y="31"/>
                    <a:pt x="7" y="31"/>
                    <a:pt x="7" y="31"/>
                  </a:cubicBezTo>
                  <a:cubicBezTo>
                    <a:pt x="7" y="31"/>
                    <a:pt x="7" y="30"/>
                    <a:pt x="7" y="30"/>
                  </a:cubicBezTo>
                  <a:cubicBezTo>
                    <a:pt x="1" y="26"/>
                    <a:pt x="1" y="26"/>
                    <a:pt x="1" y="26"/>
                  </a:cubicBezTo>
                  <a:cubicBezTo>
                    <a:pt x="0" y="25"/>
                    <a:pt x="1" y="23"/>
                    <a:pt x="2" y="22"/>
                  </a:cubicBezTo>
                  <a:cubicBezTo>
                    <a:pt x="10" y="16"/>
                    <a:pt x="10" y="16"/>
                    <a:pt x="10" y="16"/>
                  </a:cubicBezTo>
                  <a:cubicBezTo>
                    <a:pt x="10" y="15"/>
                    <a:pt x="11" y="15"/>
                    <a:pt x="11" y="14"/>
                  </a:cubicBezTo>
                  <a:cubicBezTo>
                    <a:pt x="14" y="2"/>
                    <a:pt x="14" y="2"/>
                    <a:pt x="14" y="2"/>
                  </a:cubicBezTo>
                  <a:cubicBezTo>
                    <a:pt x="15" y="0"/>
                    <a:pt x="17"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2" name="iṡḻîḍe">
              <a:extLst>
                <a:ext uri="{FF2B5EF4-FFF2-40B4-BE49-F238E27FC236}">
                  <a16:creationId xmlns:a16="http://schemas.microsoft.com/office/drawing/2014/main" id="{78618ADE-4DA3-44F0-BC3B-9879D979B4E5}"/>
                </a:ext>
              </a:extLst>
            </p:cNvPr>
            <p:cNvSpPr/>
            <p:nvPr/>
          </p:nvSpPr>
          <p:spPr bwMode="auto">
            <a:xfrm>
              <a:off x="5592763" y="3930650"/>
              <a:ext cx="80963" cy="117475"/>
            </a:xfrm>
            <a:custGeom>
              <a:avLst/>
              <a:gdLst>
                <a:gd name="T0" fmla="*/ 17 w 31"/>
                <a:gd name="T1" fmla="*/ 1 h 45"/>
                <a:gd name="T2" fmla="*/ 21 w 31"/>
                <a:gd name="T3" fmla="*/ 8 h 45"/>
                <a:gd name="T4" fmla="*/ 22 w 31"/>
                <a:gd name="T5" fmla="*/ 9 h 45"/>
                <a:gd name="T6" fmla="*/ 30 w 31"/>
                <a:gd name="T7" fmla="*/ 6 h 45"/>
                <a:gd name="T8" fmla="*/ 31 w 31"/>
                <a:gd name="T9" fmla="*/ 9 h 45"/>
                <a:gd name="T10" fmla="*/ 25 w 31"/>
                <a:gd name="T11" fmla="*/ 19 h 45"/>
                <a:gd name="T12" fmla="*/ 24 w 31"/>
                <a:gd name="T13" fmla="*/ 22 h 45"/>
                <a:gd name="T14" fmla="*/ 26 w 31"/>
                <a:gd name="T15" fmla="*/ 31 h 45"/>
                <a:gd name="T16" fmla="*/ 24 w 31"/>
                <a:gd name="T17" fmla="*/ 35 h 45"/>
                <a:gd name="T18" fmla="*/ 16 w 31"/>
                <a:gd name="T19" fmla="*/ 34 h 45"/>
                <a:gd name="T20" fmla="*/ 15 w 31"/>
                <a:gd name="T21" fmla="*/ 35 h 45"/>
                <a:gd name="T22" fmla="*/ 8 w 31"/>
                <a:gd name="T23" fmla="*/ 44 h 45"/>
                <a:gd name="T24" fmla="*/ 6 w 31"/>
                <a:gd name="T25" fmla="*/ 43 h 45"/>
                <a:gd name="T26" fmla="*/ 7 w 31"/>
                <a:gd name="T27" fmla="*/ 31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2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1" y="8"/>
                    <a:pt x="21" y="8"/>
                    <a:pt x="21" y="8"/>
                  </a:cubicBezTo>
                  <a:cubicBezTo>
                    <a:pt x="21" y="9"/>
                    <a:pt x="21" y="9"/>
                    <a:pt x="22" y="9"/>
                  </a:cubicBezTo>
                  <a:cubicBezTo>
                    <a:pt x="30" y="6"/>
                    <a:pt x="30" y="6"/>
                    <a:pt x="30" y="6"/>
                  </a:cubicBezTo>
                  <a:cubicBezTo>
                    <a:pt x="31" y="5"/>
                    <a:pt x="31" y="7"/>
                    <a:pt x="31" y="9"/>
                  </a:cubicBezTo>
                  <a:cubicBezTo>
                    <a:pt x="25" y="19"/>
                    <a:pt x="25" y="19"/>
                    <a:pt x="25" y="19"/>
                  </a:cubicBezTo>
                  <a:cubicBezTo>
                    <a:pt x="24" y="20"/>
                    <a:pt x="24" y="21"/>
                    <a:pt x="24" y="22"/>
                  </a:cubicBezTo>
                  <a:cubicBezTo>
                    <a:pt x="26" y="31"/>
                    <a:pt x="26" y="31"/>
                    <a:pt x="26" y="31"/>
                  </a:cubicBezTo>
                  <a:cubicBezTo>
                    <a:pt x="26" y="33"/>
                    <a:pt x="25" y="35"/>
                    <a:pt x="24" y="35"/>
                  </a:cubicBezTo>
                  <a:cubicBezTo>
                    <a:pt x="16" y="34"/>
                    <a:pt x="16" y="34"/>
                    <a:pt x="16" y="34"/>
                  </a:cubicBezTo>
                  <a:cubicBezTo>
                    <a:pt x="16" y="34"/>
                    <a:pt x="16" y="34"/>
                    <a:pt x="15" y="35"/>
                  </a:cubicBezTo>
                  <a:cubicBezTo>
                    <a:pt x="8" y="44"/>
                    <a:pt x="8" y="44"/>
                    <a:pt x="8" y="44"/>
                  </a:cubicBezTo>
                  <a:cubicBezTo>
                    <a:pt x="7" y="45"/>
                    <a:pt x="6" y="45"/>
                    <a:pt x="6" y="43"/>
                  </a:cubicBezTo>
                  <a:cubicBezTo>
                    <a:pt x="7" y="31"/>
                    <a:pt x="7" y="31"/>
                    <a:pt x="7" y="31"/>
                  </a:cubicBezTo>
                  <a:cubicBezTo>
                    <a:pt x="7" y="31"/>
                    <a:pt x="7" y="30"/>
                    <a:pt x="7" y="30"/>
                  </a:cubicBezTo>
                  <a:cubicBezTo>
                    <a:pt x="1" y="26"/>
                    <a:pt x="1" y="26"/>
                    <a:pt x="1" y="26"/>
                  </a:cubicBezTo>
                  <a:cubicBezTo>
                    <a:pt x="0" y="25"/>
                    <a:pt x="1" y="23"/>
                    <a:pt x="2" y="22"/>
                  </a:cubicBezTo>
                  <a:cubicBezTo>
                    <a:pt x="10" y="16"/>
                    <a:pt x="10" y="16"/>
                    <a:pt x="10" y="16"/>
                  </a:cubicBezTo>
                  <a:cubicBezTo>
                    <a:pt x="10" y="15"/>
                    <a:pt x="11" y="15"/>
                    <a:pt x="11" y="14"/>
                  </a:cubicBezTo>
                  <a:cubicBezTo>
                    <a:pt x="14" y="2"/>
                    <a:pt x="14" y="2"/>
                    <a:pt x="14" y="2"/>
                  </a:cubicBezTo>
                  <a:cubicBezTo>
                    <a:pt x="15" y="1"/>
                    <a:pt x="17"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3" name="ï$ļïdé">
              <a:extLst>
                <a:ext uri="{FF2B5EF4-FFF2-40B4-BE49-F238E27FC236}">
                  <a16:creationId xmlns:a16="http://schemas.microsoft.com/office/drawing/2014/main" id="{39B9DF5A-C22B-47D7-A42D-5FAA8E04A710}"/>
                </a:ext>
              </a:extLst>
            </p:cNvPr>
            <p:cNvSpPr/>
            <p:nvPr/>
          </p:nvSpPr>
          <p:spPr bwMode="auto">
            <a:xfrm>
              <a:off x="5697538" y="3870325"/>
              <a:ext cx="80963" cy="117475"/>
            </a:xfrm>
            <a:custGeom>
              <a:avLst/>
              <a:gdLst>
                <a:gd name="T0" fmla="*/ 17 w 31"/>
                <a:gd name="T1" fmla="*/ 1 h 45"/>
                <a:gd name="T2" fmla="*/ 21 w 31"/>
                <a:gd name="T3" fmla="*/ 8 h 45"/>
                <a:gd name="T4" fmla="*/ 22 w 31"/>
                <a:gd name="T5" fmla="*/ 9 h 45"/>
                <a:gd name="T6" fmla="*/ 30 w 31"/>
                <a:gd name="T7" fmla="*/ 6 h 45"/>
                <a:gd name="T8" fmla="*/ 31 w 31"/>
                <a:gd name="T9" fmla="*/ 9 h 45"/>
                <a:gd name="T10" fmla="*/ 25 w 31"/>
                <a:gd name="T11" fmla="*/ 20 h 45"/>
                <a:gd name="T12" fmla="*/ 24 w 31"/>
                <a:gd name="T13" fmla="*/ 22 h 45"/>
                <a:gd name="T14" fmla="*/ 26 w 31"/>
                <a:gd name="T15" fmla="*/ 31 h 45"/>
                <a:gd name="T16" fmla="*/ 23 w 31"/>
                <a:gd name="T17" fmla="*/ 35 h 45"/>
                <a:gd name="T18" fmla="*/ 16 w 31"/>
                <a:gd name="T19" fmla="*/ 34 h 45"/>
                <a:gd name="T20" fmla="*/ 15 w 31"/>
                <a:gd name="T21" fmla="*/ 35 h 45"/>
                <a:gd name="T22" fmla="*/ 8 w 31"/>
                <a:gd name="T23" fmla="*/ 44 h 45"/>
                <a:gd name="T24" fmla="*/ 6 w 31"/>
                <a:gd name="T25" fmla="*/ 43 h 45"/>
                <a:gd name="T26" fmla="*/ 7 w 31"/>
                <a:gd name="T27" fmla="*/ 32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3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1" y="8"/>
                    <a:pt x="21" y="8"/>
                    <a:pt x="21" y="8"/>
                  </a:cubicBezTo>
                  <a:cubicBezTo>
                    <a:pt x="21" y="9"/>
                    <a:pt x="21" y="9"/>
                    <a:pt x="22" y="9"/>
                  </a:cubicBezTo>
                  <a:cubicBezTo>
                    <a:pt x="30" y="6"/>
                    <a:pt x="30" y="6"/>
                    <a:pt x="30" y="6"/>
                  </a:cubicBezTo>
                  <a:cubicBezTo>
                    <a:pt x="31" y="5"/>
                    <a:pt x="31" y="7"/>
                    <a:pt x="31" y="9"/>
                  </a:cubicBezTo>
                  <a:cubicBezTo>
                    <a:pt x="25" y="20"/>
                    <a:pt x="25" y="20"/>
                    <a:pt x="25" y="20"/>
                  </a:cubicBezTo>
                  <a:cubicBezTo>
                    <a:pt x="24" y="20"/>
                    <a:pt x="24" y="21"/>
                    <a:pt x="24" y="22"/>
                  </a:cubicBezTo>
                  <a:cubicBezTo>
                    <a:pt x="26" y="31"/>
                    <a:pt x="26" y="31"/>
                    <a:pt x="26" y="31"/>
                  </a:cubicBezTo>
                  <a:cubicBezTo>
                    <a:pt x="26" y="33"/>
                    <a:pt x="25" y="35"/>
                    <a:pt x="23" y="35"/>
                  </a:cubicBezTo>
                  <a:cubicBezTo>
                    <a:pt x="16" y="34"/>
                    <a:pt x="16" y="34"/>
                    <a:pt x="16" y="34"/>
                  </a:cubicBezTo>
                  <a:cubicBezTo>
                    <a:pt x="16" y="34"/>
                    <a:pt x="15" y="34"/>
                    <a:pt x="15" y="35"/>
                  </a:cubicBezTo>
                  <a:cubicBezTo>
                    <a:pt x="8" y="44"/>
                    <a:pt x="8" y="44"/>
                    <a:pt x="8" y="44"/>
                  </a:cubicBezTo>
                  <a:cubicBezTo>
                    <a:pt x="7" y="45"/>
                    <a:pt x="6" y="45"/>
                    <a:pt x="6" y="43"/>
                  </a:cubicBezTo>
                  <a:cubicBezTo>
                    <a:pt x="7" y="32"/>
                    <a:pt x="7" y="32"/>
                    <a:pt x="7" y="32"/>
                  </a:cubicBezTo>
                  <a:cubicBezTo>
                    <a:pt x="7" y="31"/>
                    <a:pt x="7" y="30"/>
                    <a:pt x="7" y="30"/>
                  </a:cubicBezTo>
                  <a:cubicBezTo>
                    <a:pt x="1" y="26"/>
                    <a:pt x="1" y="26"/>
                    <a:pt x="1" y="26"/>
                  </a:cubicBezTo>
                  <a:cubicBezTo>
                    <a:pt x="0" y="25"/>
                    <a:pt x="1" y="23"/>
                    <a:pt x="2" y="22"/>
                  </a:cubicBezTo>
                  <a:cubicBezTo>
                    <a:pt x="10" y="16"/>
                    <a:pt x="10" y="16"/>
                    <a:pt x="10" y="16"/>
                  </a:cubicBezTo>
                  <a:cubicBezTo>
                    <a:pt x="10" y="16"/>
                    <a:pt x="11" y="15"/>
                    <a:pt x="11" y="14"/>
                  </a:cubicBezTo>
                  <a:cubicBezTo>
                    <a:pt x="14" y="3"/>
                    <a:pt x="14" y="3"/>
                    <a:pt x="14" y="3"/>
                  </a:cubicBezTo>
                  <a:cubicBezTo>
                    <a:pt x="15" y="1"/>
                    <a:pt x="17"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4" name="ïSḻíḑé">
              <a:extLst>
                <a:ext uri="{FF2B5EF4-FFF2-40B4-BE49-F238E27FC236}">
                  <a16:creationId xmlns:a16="http://schemas.microsoft.com/office/drawing/2014/main" id="{8AABFACD-AE9C-4640-A981-A81B0E3625C9}"/>
                </a:ext>
              </a:extLst>
            </p:cNvPr>
            <p:cNvSpPr/>
            <p:nvPr/>
          </p:nvSpPr>
          <p:spPr bwMode="auto">
            <a:xfrm>
              <a:off x="5740400" y="3870325"/>
              <a:ext cx="38100" cy="92075"/>
            </a:xfrm>
            <a:custGeom>
              <a:avLst/>
              <a:gdLst>
                <a:gd name="T0" fmla="*/ 0 w 15"/>
                <a:gd name="T1" fmla="*/ 34 h 35"/>
                <a:gd name="T2" fmla="*/ 7 w 15"/>
                <a:gd name="T3" fmla="*/ 35 h 35"/>
                <a:gd name="T4" fmla="*/ 10 w 15"/>
                <a:gd name="T5" fmla="*/ 31 h 35"/>
                <a:gd name="T6" fmla="*/ 8 w 15"/>
                <a:gd name="T7" fmla="*/ 22 h 35"/>
                <a:gd name="T8" fmla="*/ 9 w 15"/>
                <a:gd name="T9" fmla="*/ 20 h 35"/>
                <a:gd name="T10" fmla="*/ 15 w 15"/>
                <a:gd name="T11" fmla="*/ 9 h 35"/>
                <a:gd name="T12" fmla="*/ 14 w 15"/>
                <a:gd name="T13" fmla="*/ 6 h 35"/>
                <a:gd name="T14" fmla="*/ 6 w 15"/>
                <a:gd name="T15" fmla="*/ 9 h 35"/>
                <a:gd name="T16" fmla="*/ 5 w 15"/>
                <a:gd name="T17" fmla="*/ 8 h 35"/>
                <a:gd name="T18" fmla="*/ 1 w 15"/>
                <a:gd name="T19" fmla="*/ 1 h 35"/>
                <a:gd name="T20" fmla="*/ 0 w 15"/>
                <a:gd name="T21" fmla="*/ 1 h 35"/>
                <a:gd name="T22" fmla="*/ 0 w 15"/>
                <a:gd name="T23" fmla="*/ 3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0" y="34"/>
                  </a:moveTo>
                  <a:cubicBezTo>
                    <a:pt x="7" y="35"/>
                    <a:pt x="7" y="35"/>
                    <a:pt x="7" y="35"/>
                  </a:cubicBezTo>
                  <a:cubicBezTo>
                    <a:pt x="9" y="35"/>
                    <a:pt x="10" y="33"/>
                    <a:pt x="10" y="31"/>
                  </a:cubicBezTo>
                  <a:cubicBezTo>
                    <a:pt x="8" y="22"/>
                    <a:pt x="8" y="22"/>
                    <a:pt x="8" y="22"/>
                  </a:cubicBezTo>
                  <a:cubicBezTo>
                    <a:pt x="8" y="21"/>
                    <a:pt x="8" y="20"/>
                    <a:pt x="9" y="20"/>
                  </a:cubicBezTo>
                  <a:cubicBezTo>
                    <a:pt x="15" y="9"/>
                    <a:pt x="15" y="9"/>
                    <a:pt x="15" y="9"/>
                  </a:cubicBezTo>
                  <a:cubicBezTo>
                    <a:pt x="15" y="7"/>
                    <a:pt x="15" y="5"/>
                    <a:pt x="14" y="6"/>
                  </a:cubicBezTo>
                  <a:cubicBezTo>
                    <a:pt x="6" y="9"/>
                    <a:pt x="6" y="9"/>
                    <a:pt x="6" y="9"/>
                  </a:cubicBezTo>
                  <a:cubicBezTo>
                    <a:pt x="5" y="9"/>
                    <a:pt x="5" y="9"/>
                    <a:pt x="5" y="8"/>
                  </a:cubicBezTo>
                  <a:cubicBezTo>
                    <a:pt x="1" y="1"/>
                    <a:pt x="1" y="1"/>
                    <a:pt x="1" y="1"/>
                  </a:cubicBezTo>
                  <a:cubicBezTo>
                    <a:pt x="1" y="0"/>
                    <a:pt x="0" y="0"/>
                    <a:pt x="0" y="1"/>
                  </a:cubicBezTo>
                  <a:cubicBezTo>
                    <a:pt x="0" y="34"/>
                    <a:pt x="0" y="34"/>
                    <a:pt x="0" y="34"/>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5" name="îśļïḓê">
              <a:extLst>
                <a:ext uri="{FF2B5EF4-FFF2-40B4-BE49-F238E27FC236}">
                  <a16:creationId xmlns:a16="http://schemas.microsoft.com/office/drawing/2014/main" id="{D12A6378-664A-4C0F-8AC1-65CAC980FF69}"/>
                </a:ext>
              </a:extLst>
            </p:cNvPr>
            <p:cNvSpPr/>
            <p:nvPr/>
          </p:nvSpPr>
          <p:spPr bwMode="auto">
            <a:xfrm>
              <a:off x="5802313" y="3810000"/>
              <a:ext cx="80963" cy="119063"/>
            </a:xfrm>
            <a:custGeom>
              <a:avLst/>
              <a:gdLst>
                <a:gd name="T0" fmla="*/ 17 w 31"/>
                <a:gd name="T1" fmla="*/ 1 h 45"/>
                <a:gd name="T2" fmla="*/ 21 w 31"/>
                <a:gd name="T3" fmla="*/ 9 h 45"/>
                <a:gd name="T4" fmla="*/ 22 w 31"/>
                <a:gd name="T5" fmla="*/ 9 h 45"/>
                <a:gd name="T6" fmla="*/ 30 w 31"/>
                <a:gd name="T7" fmla="*/ 6 h 45"/>
                <a:gd name="T8" fmla="*/ 30 w 31"/>
                <a:gd name="T9" fmla="*/ 9 h 45"/>
                <a:gd name="T10" fmla="*/ 25 w 31"/>
                <a:gd name="T11" fmla="*/ 20 h 45"/>
                <a:gd name="T12" fmla="*/ 24 w 31"/>
                <a:gd name="T13" fmla="*/ 22 h 45"/>
                <a:gd name="T14" fmla="*/ 26 w 31"/>
                <a:gd name="T15" fmla="*/ 31 h 45"/>
                <a:gd name="T16" fmla="*/ 23 w 31"/>
                <a:gd name="T17" fmla="*/ 35 h 45"/>
                <a:gd name="T18" fmla="*/ 16 w 31"/>
                <a:gd name="T19" fmla="*/ 34 h 45"/>
                <a:gd name="T20" fmla="*/ 15 w 31"/>
                <a:gd name="T21" fmla="*/ 35 h 45"/>
                <a:gd name="T22" fmla="*/ 8 w 31"/>
                <a:gd name="T23" fmla="*/ 44 h 45"/>
                <a:gd name="T24" fmla="*/ 6 w 31"/>
                <a:gd name="T25" fmla="*/ 43 h 45"/>
                <a:gd name="T26" fmla="*/ 7 w 31"/>
                <a:gd name="T27" fmla="*/ 32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3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1" y="9"/>
                    <a:pt x="21" y="9"/>
                    <a:pt x="21" y="9"/>
                  </a:cubicBezTo>
                  <a:cubicBezTo>
                    <a:pt x="21" y="9"/>
                    <a:pt x="21" y="9"/>
                    <a:pt x="22" y="9"/>
                  </a:cubicBezTo>
                  <a:cubicBezTo>
                    <a:pt x="30" y="6"/>
                    <a:pt x="30" y="6"/>
                    <a:pt x="30" y="6"/>
                  </a:cubicBezTo>
                  <a:cubicBezTo>
                    <a:pt x="31" y="6"/>
                    <a:pt x="31" y="7"/>
                    <a:pt x="30" y="9"/>
                  </a:cubicBezTo>
                  <a:cubicBezTo>
                    <a:pt x="25" y="20"/>
                    <a:pt x="25" y="20"/>
                    <a:pt x="25" y="20"/>
                  </a:cubicBezTo>
                  <a:cubicBezTo>
                    <a:pt x="24" y="20"/>
                    <a:pt x="24" y="21"/>
                    <a:pt x="24" y="22"/>
                  </a:cubicBezTo>
                  <a:cubicBezTo>
                    <a:pt x="26" y="31"/>
                    <a:pt x="26" y="31"/>
                    <a:pt x="26" y="31"/>
                  </a:cubicBezTo>
                  <a:cubicBezTo>
                    <a:pt x="26" y="33"/>
                    <a:pt x="25" y="35"/>
                    <a:pt x="23" y="35"/>
                  </a:cubicBezTo>
                  <a:cubicBezTo>
                    <a:pt x="16" y="34"/>
                    <a:pt x="16" y="34"/>
                    <a:pt x="16" y="34"/>
                  </a:cubicBezTo>
                  <a:cubicBezTo>
                    <a:pt x="16" y="34"/>
                    <a:pt x="15" y="34"/>
                    <a:pt x="15" y="35"/>
                  </a:cubicBezTo>
                  <a:cubicBezTo>
                    <a:pt x="8" y="44"/>
                    <a:pt x="8" y="44"/>
                    <a:pt x="8" y="44"/>
                  </a:cubicBezTo>
                  <a:cubicBezTo>
                    <a:pt x="7" y="45"/>
                    <a:pt x="5" y="45"/>
                    <a:pt x="6" y="43"/>
                  </a:cubicBezTo>
                  <a:cubicBezTo>
                    <a:pt x="7" y="32"/>
                    <a:pt x="7" y="32"/>
                    <a:pt x="7" y="32"/>
                  </a:cubicBezTo>
                  <a:cubicBezTo>
                    <a:pt x="7" y="31"/>
                    <a:pt x="7" y="30"/>
                    <a:pt x="7" y="30"/>
                  </a:cubicBezTo>
                  <a:cubicBezTo>
                    <a:pt x="1" y="26"/>
                    <a:pt x="1" y="26"/>
                    <a:pt x="1" y="26"/>
                  </a:cubicBezTo>
                  <a:cubicBezTo>
                    <a:pt x="0" y="25"/>
                    <a:pt x="0" y="23"/>
                    <a:pt x="2" y="22"/>
                  </a:cubicBezTo>
                  <a:cubicBezTo>
                    <a:pt x="10" y="16"/>
                    <a:pt x="10" y="16"/>
                    <a:pt x="10" y="16"/>
                  </a:cubicBezTo>
                  <a:cubicBezTo>
                    <a:pt x="10" y="16"/>
                    <a:pt x="11" y="15"/>
                    <a:pt x="11" y="14"/>
                  </a:cubicBezTo>
                  <a:cubicBezTo>
                    <a:pt x="14" y="3"/>
                    <a:pt x="14" y="3"/>
                    <a:pt x="14" y="3"/>
                  </a:cubicBezTo>
                  <a:cubicBezTo>
                    <a:pt x="15" y="1"/>
                    <a:pt x="16" y="0"/>
                    <a:pt x="17" y="1"/>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6" name="ïṥḷiḋè">
              <a:extLst>
                <a:ext uri="{FF2B5EF4-FFF2-40B4-BE49-F238E27FC236}">
                  <a16:creationId xmlns:a16="http://schemas.microsoft.com/office/drawing/2014/main" id="{FDE84960-F7DC-4871-8D4C-99A276EF3B45}"/>
                </a:ext>
              </a:extLst>
            </p:cNvPr>
            <p:cNvSpPr/>
            <p:nvPr/>
          </p:nvSpPr>
          <p:spPr bwMode="auto">
            <a:xfrm>
              <a:off x="5329238" y="1855788"/>
              <a:ext cx="569913" cy="1000125"/>
            </a:xfrm>
            <a:custGeom>
              <a:avLst/>
              <a:gdLst>
                <a:gd name="T0" fmla="*/ 218 w 218"/>
                <a:gd name="T1" fmla="*/ 21 h 383"/>
                <a:gd name="T2" fmla="*/ 218 w 218"/>
                <a:gd name="T3" fmla="*/ 9 h 383"/>
                <a:gd name="T4" fmla="*/ 204 w 218"/>
                <a:gd name="T5" fmla="*/ 1 h 383"/>
                <a:gd name="T6" fmla="*/ 204 w 218"/>
                <a:gd name="T7" fmla="*/ 1 h 383"/>
                <a:gd name="T8" fmla="*/ 204 w 218"/>
                <a:gd name="T9" fmla="*/ 1 h 383"/>
                <a:gd name="T10" fmla="*/ 204 w 218"/>
                <a:gd name="T11" fmla="*/ 1 h 383"/>
                <a:gd name="T12" fmla="*/ 200 w 218"/>
                <a:gd name="T13" fmla="*/ 1 h 383"/>
                <a:gd name="T14" fmla="*/ 6 w 218"/>
                <a:gd name="T15" fmla="*/ 113 h 383"/>
                <a:gd name="T16" fmla="*/ 0 w 218"/>
                <a:gd name="T17" fmla="*/ 124 h 383"/>
                <a:gd name="T18" fmla="*/ 0 w 218"/>
                <a:gd name="T19" fmla="*/ 371 h 383"/>
                <a:gd name="T20" fmla="*/ 1 w 218"/>
                <a:gd name="T21" fmla="*/ 375 h 383"/>
                <a:gd name="T22" fmla="*/ 1 w 218"/>
                <a:gd name="T23" fmla="*/ 375 h 383"/>
                <a:gd name="T24" fmla="*/ 1 w 218"/>
                <a:gd name="T25" fmla="*/ 375 h 383"/>
                <a:gd name="T26" fmla="*/ 1 w 218"/>
                <a:gd name="T27" fmla="*/ 375 h 383"/>
                <a:gd name="T28" fmla="*/ 15 w 218"/>
                <a:gd name="T29" fmla="*/ 383 h 383"/>
                <a:gd name="T30" fmla="*/ 15 w 218"/>
                <a:gd name="T31" fmla="*/ 369 h 383"/>
                <a:gd name="T32" fmla="*/ 200 w 218"/>
                <a:gd name="T33" fmla="*/ 263 h 383"/>
                <a:gd name="T34" fmla="*/ 206 w 218"/>
                <a:gd name="T35" fmla="*/ 252 h 383"/>
                <a:gd name="T36" fmla="*/ 206 w 218"/>
                <a:gd name="T37" fmla="*/ 21 h 383"/>
                <a:gd name="T38" fmla="*/ 218 w 218"/>
                <a:gd name="T39" fmla="*/ 2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8" h="383">
                  <a:moveTo>
                    <a:pt x="218" y="21"/>
                  </a:moveTo>
                  <a:cubicBezTo>
                    <a:pt x="218" y="9"/>
                    <a:pt x="218" y="9"/>
                    <a:pt x="218" y="9"/>
                  </a:cubicBezTo>
                  <a:cubicBezTo>
                    <a:pt x="204" y="1"/>
                    <a:pt x="204" y="1"/>
                    <a:pt x="204" y="1"/>
                  </a:cubicBezTo>
                  <a:cubicBezTo>
                    <a:pt x="204" y="1"/>
                    <a:pt x="204" y="1"/>
                    <a:pt x="204" y="1"/>
                  </a:cubicBezTo>
                  <a:cubicBezTo>
                    <a:pt x="204" y="1"/>
                    <a:pt x="204" y="1"/>
                    <a:pt x="204" y="1"/>
                  </a:cubicBezTo>
                  <a:cubicBezTo>
                    <a:pt x="204" y="1"/>
                    <a:pt x="204" y="1"/>
                    <a:pt x="204" y="1"/>
                  </a:cubicBezTo>
                  <a:cubicBezTo>
                    <a:pt x="203" y="0"/>
                    <a:pt x="202" y="0"/>
                    <a:pt x="200" y="1"/>
                  </a:cubicBezTo>
                  <a:cubicBezTo>
                    <a:pt x="6" y="113"/>
                    <a:pt x="6" y="113"/>
                    <a:pt x="6" y="113"/>
                  </a:cubicBezTo>
                  <a:cubicBezTo>
                    <a:pt x="2" y="115"/>
                    <a:pt x="0" y="120"/>
                    <a:pt x="0" y="124"/>
                  </a:cubicBezTo>
                  <a:cubicBezTo>
                    <a:pt x="0" y="371"/>
                    <a:pt x="0" y="371"/>
                    <a:pt x="0" y="371"/>
                  </a:cubicBezTo>
                  <a:cubicBezTo>
                    <a:pt x="0" y="373"/>
                    <a:pt x="0" y="374"/>
                    <a:pt x="1" y="375"/>
                  </a:cubicBezTo>
                  <a:cubicBezTo>
                    <a:pt x="1" y="375"/>
                    <a:pt x="1" y="375"/>
                    <a:pt x="1" y="375"/>
                  </a:cubicBezTo>
                  <a:cubicBezTo>
                    <a:pt x="1" y="375"/>
                    <a:pt x="1" y="375"/>
                    <a:pt x="1" y="375"/>
                  </a:cubicBezTo>
                  <a:cubicBezTo>
                    <a:pt x="1" y="375"/>
                    <a:pt x="1" y="375"/>
                    <a:pt x="1" y="375"/>
                  </a:cubicBezTo>
                  <a:cubicBezTo>
                    <a:pt x="15" y="383"/>
                    <a:pt x="15" y="383"/>
                    <a:pt x="15" y="383"/>
                  </a:cubicBezTo>
                  <a:cubicBezTo>
                    <a:pt x="15" y="369"/>
                    <a:pt x="15" y="369"/>
                    <a:pt x="15" y="369"/>
                  </a:cubicBezTo>
                  <a:cubicBezTo>
                    <a:pt x="200" y="263"/>
                    <a:pt x="200" y="263"/>
                    <a:pt x="200" y="263"/>
                  </a:cubicBezTo>
                  <a:cubicBezTo>
                    <a:pt x="203" y="261"/>
                    <a:pt x="206" y="256"/>
                    <a:pt x="206" y="252"/>
                  </a:cubicBezTo>
                  <a:cubicBezTo>
                    <a:pt x="206" y="21"/>
                    <a:pt x="206" y="21"/>
                    <a:pt x="206" y="21"/>
                  </a:cubicBezTo>
                  <a:cubicBezTo>
                    <a:pt x="218" y="21"/>
                    <a:pt x="218" y="21"/>
                    <a:pt x="218" y="21"/>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7" name="ïṡḷiḓê">
              <a:extLst>
                <a:ext uri="{FF2B5EF4-FFF2-40B4-BE49-F238E27FC236}">
                  <a16:creationId xmlns:a16="http://schemas.microsoft.com/office/drawing/2014/main" id="{8D650FE9-CAB0-44F1-A717-F7329E8C6529}"/>
                </a:ext>
              </a:extLst>
            </p:cNvPr>
            <p:cNvSpPr/>
            <p:nvPr/>
          </p:nvSpPr>
          <p:spPr bwMode="auto">
            <a:xfrm>
              <a:off x="5334000" y="1855788"/>
              <a:ext cx="565150" cy="336550"/>
            </a:xfrm>
            <a:custGeom>
              <a:avLst/>
              <a:gdLst>
                <a:gd name="T0" fmla="*/ 216 w 216"/>
                <a:gd name="T1" fmla="*/ 9 h 129"/>
                <a:gd name="T2" fmla="*/ 202 w 216"/>
                <a:gd name="T3" fmla="*/ 1 h 129"/>
                <a:gd name="T4" fmla="*/ 202 w 216"/>
                <a:gd name="T5" fmla="*/ 1 h 129"/>
                <a:gd name="T6" fmla="*/ 202 w 216"/>
                <a:gd name="T7" fmla="*/ 1 h 129"/>
                <a:gd name="T8" fmla="*/ 202 w 216"/>
                <a:gd name="T9" fmla="*/ 1 h 129"/>
                <a:gd name="T10" fmla="*/ 198 w 216"/>
                <a:gd name="T11" fmla="*/ 1 h 129"/>
                <a:gd name="T12" fmla="*/ 4 w 216"/>
                <a:gd name="T13" fmla="*/ 113 h 129"/>
                <a:gd name="T14" fmla="*/ 0 w 216"/>
                <a:gd name="T15" fmla="*/ 117 h 129"/>
                <a:gd name="T16" fmla="*/ 20 w 216"/>
                <a:gd name="T17" fmla="*/ 129 h 129"/>
                <a:gd name="T18" fmla="*/ 204 w 216"/>
                <a:gd name="T19" fmla="*/ 24 h 129"/>
                <a:gd name="T20" fmla="*/ 216 w 216"/>
                <a:gd name="T21"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129">
                  <a:moveTo>
                    <a:pt x="216" y="9"/>
                  </a:moveTo>
                  <a:cubicBezTo>
                    <a:pt x="202" y="1"/>
                    <a:pt x="202" y="1"/>
                    <a:pt x="202" y="1"/>
                  </a:cubicBezTo>
                  <a:cubicBezTo>
                    <a:pt x="202" y="1"/>
                    <a:pt x="202" y="1"/>
                    <a:pt x="202" y="1"/>
                  </a:cubicBezTo>
                  <a:cubicBezTo>
                    <a:pt x="202" y="1"/>
                    <a:pt x="202" y="1"/>
                    <a:pt x="202" y="1"/>
                  </a:cubicBezTo>
                  <a:cubicBezTo>
                    <a:pt x="202" y="1"/>
                    <a:pt x="202" y="1"/>
                    <a:pt x="202" y="1"/>
                  </a:cubicBezTo>
                  <a:cubicBezTo>
                    <a:pt x="201" y="0"/>
                    <a:pt x="200" y="0"/>
                    <a:pt x="198" y="1"/>
                  </a:cubicBezTo>
                  <a:cubicBezTo>
                    <a:pt x="4" y="113"/>
                    <a:pt x="4" y="113"/>
                    <a:pt x="4" y="113"/>
                  </a:cubicBezTo>
                  <a:cubicBezTo>
                    <a:pt x="2" y="114"/>
                    <a:pt x="1" y="116"/>
                    <a:pt x="0" y="117"/>
                  </a:cubicBezTo>
                  <a:cubicBezTo>
                    <a:pt x="20" y="129"/>
                    <a:pt x="20" y="129"/>
                    <a:pt x="20" y="129"/>
                  </a:cubicBezTo>
                  <a:cubicBezTo>
                    <a:pt x="204" y="24"/>
                    <a:pt x="204" y="24"/>
                    <a:pt x="204" y="24"/>
                  </a:cubicBezTo>
                  <a:lnTo>
                    <a:pt x="216" y="9"/>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8" name="işḷîďé">
              <a:extLst>
                <a:ext uri="{FF2B5EF4-FFF2-40B4-BE49-F238E27FC236}">
                  <a16:creationId xmlns:a16="http://schemas.microsoft.com/office/drawing/2014/main" id="{7D67E60F-C273-4AA4-8DFA-3E299C69C183}"/>
                </a:ext>
              </a:extLst>
            </p:cNvPr>
            <p:cNvSpPr/>
            <p:nvPr/>
          </p:nvSpPr>
          <p:spPr bwMode="auto">
            <a:xfrm>
              <a:off x="5365750" y="1873250"/>
              <a:ext cx="539750" cy="985838"/>
            </a:xfrm>
            <a:custGeom>
              <a:avLst/>
              <a:gdLst>
                <a:gd name="T0" fmla="*/ 6 w 206"/>
                <a:gd name="T1" fmla="*/ 114 h 377"/>
                <a:gd name="T2" fmla="*/ 200 w 206"/>
                <a:gd name="T3" fmla="*/ 2 h 377"/>
                <a:gd name="T4" fmla="*/ 206 w 206"/>
                <a:gd name="T5" fmla="*/ 6 h 377"/>
                <a:gd name="T6" fmla="*/ 206 w 206"/>
                <a:gd name="T7" fmla="*/ 253 h 377"/>
                <a:gd name="T8" fmla="*/ 200 w 206"/>
                <a:gd name="T9" fmla="*/ 264 h 377"/>
                <a:gd name="T10" fmla="*/ 6 w 206"/>
                <a:gd name="T11" fmla="*/ 375 h 377"/>
                <a:gd name="T12" fmla="*/ 0 w 206"/>
                <a:gd name="T13" fmla="*/ 372 h 377"/>
                <a:gd name="T14" fmla="*/ 0 w 206"/>
                <a:gd name="T15" fmla="*/ 125 h 377"/>
                <a:gd name="T16" fmla="*/ 6 w 206"/>
                <a:gd name="T17" fmla="*/ 114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377">
                  <a:moveTo>
                    <a:pt x="6" y="114"/>
                  </a:moveTo>
                  <a:cubicBezTo>
                    <a:pt x="200" y="2"/>
                    <a:pt x="200" y="2"/>
                    <a:pt x="200" y="2"/>
                  </a:cubicBezTo>
                  <a:cubicBezTo>
                    <a:pt x="203" y="0"/>
                    <a:pt x="206" y="2"/>
                    <a:pt x="206" y="6"/>
                  </a:cubicBezTo>
                  <a:cubicBezTo>
                    <a:pt x="206" y="253"/>
                    <a:pt x="206" y="253"/>
                    <a:pt x="206" y="253"/>
                  </a:cubicBezTo>
                  <a:cubicBezTo>
                    <a:pt x="206" y="257"/>
                    <a:pt x="203" y="262"/>
                    <a:pt x="200" y="264"/>
                  </a:cubicBezTo>
                  <a:cubicBezTo>
                    <a:pt x="6" y="375"/>
                    <a:pt x="6" y="375"/>
                    <a:pt x="6" y="375"/>
                  </a:cubicBezTo>
                  <a:cubicBezTo>
                    <a:pt x="2" y="377"/>
                    <a:pt x="0" y="376"/>
                    <a:pt x="0" y="372"/>
                  </a:cubicBezTo>
                  <a:cubicBezTo>
                    <a:pt x="0" y="125"/>
                    <a:pt x="0" y="125"/>
                    <a:pt x="0" y="125"/>
                  </a:cubicBezTo>
                  <a:cubicBezTo>
                    <a:pt x="0" y="121"/>
                    <a:pt x="2" y="116"/>
                    <a:pt x="6" y="114"/>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9" name="îSľide">
              <a:extLst>
                <a:ext uri="{FF2B5EF4-FFF2-40B4-BE49-F238E27FC236}">
                  <a16:creationId xmlns:a16="http://schemas.microsoft.com/office/drawing/2014/main" id="{FC912903-1527-4CBC-B6AF-162959CC6027}"/>
                </a:ext>
              </a:extLst>
            </p:cNvPr>
            <p:cNvSpPr/>
            <p:nvPr/>
          </p:nvSpPr>
          <p:spPr bwMode="auto">
            <a:xfrm>
              <a:off x="5720514" y="2445222"/>
              <a:ext cx="140122" cy="180305"/>
            </a:xfrm>
            <a:custGeom>
              <a:avLst/>
              <a:gdLst>
                <a:gd name="connsiteX0" fmla="*/ 21785 w 140122"/>
                <a:gd name="connsiteY0" fmla="*/ 227 h 180305"/>
                <a:gd name="connsiteX1" fmla="*/ 87982 w 140122"/>
                <a:gd name="connsiteY1" fmla="*/ 40544 h 180305"/>
                <a:gd name="connsiteX2" fmla="*/ 113848 w 140122"/>
                <a:gd name="connsiteY2" fmla="*/ 81309 h 180305"/>
                <a:gd name="connsiteX3" fmla="*/ 140122 w 140122"/>
                <a:gd name="connsiteY3" fmla="*/ 125140 h 180305"/>
                <a:gd name="connsiteX4" fmla="*/ 47882 w 140122"/>
                <a:gd name="connsiteY4" fmla="*/ 180305 h 180305"/>
                <a:gd name="connsiteX5" fmla="*/ 31306 w 140122"/>
                <a:gd name="connsiteY5" fmla="*/ 156730 h 180305"/>
                <a:gd name="connsiteX6" fmla="*/ 12141 w 140122"/>
                <a:gd name="connsiteY6" fmla="*/ 129160 h 180305"/>
                <a:gd name="connsiteX7" fmla="*/ 14757 w 140122"/>
                <a:gd name="connsiteY7" fmla="*/ 1449 h 180305"/>
                <a:gd name="connsiteX8" fmla="*/ 21785 w 140122"/>
                <a:gd name="connsiteY8" fmla="*/ 227 h 18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22" h="180305">
                  <a:moveTo>
                    <a:pt x="21785" y="227"/>
                  </a:moveTo>
                  <a:cubicBezTo>
                    <a:pt x="35024" y="-995"/>
                    <a:pt x="64445" y="1449"/>
                    <a:pt x="87982" y="40544"/>
                  </a:cubicBezTo>
                  <a:cubicBezTo>
                    <a:pt x="93867" y="49015"/>
                    <a:pt x="103183" y="63838"/>
                    <a:pt x="113848" y="81309"/>
                  </a:cubicBezTo>
                  <a:lnTo>
                    <a:pt x="140122" y="125140"/>
                  </a:lnTo>
                  <a:lnTo>
                    <a:pt x="47882" y="180305"/>
                  </a:lnTo>
                  <a:lnTo>
                    <a:pt x="31306" y="156730"/>
                  </a:lnTo>
                  <a:cubicBezTo>
                    <a:pt x="19660" y="140074"/>
                    <a:pt x="12141" y="129160"/>
                    <a:pt x="12141" y="129160"/>
                  </a:cubicBezTo>
                  <a:cubicBezTo>
                    <a:pt x="-16626" y="50969"/>
                    <a:pt x="14757" y="1449"/>
                    <a:pt x="14757" y="1449"/>
                  </a:cubicBezTo>
                  <a:cubicBezTo>
                    <a:pt x="14757" y="1449"/>
                    <a:pt x="17372" y="634"/>
                    <a:pt x="21785" y="227"/>
                  </a:cubicBez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0" name="îSḻïďè">
              <a:extLst>
                <a:ext uri="{FF2B5EF4-FFF2-40B4-BE49-F238E27FC236}">
                  <a16:creationId xmlns:a16="http://schemas.microsoft.com/office/drawing/2014/main" id="{B78C6A59-9250-4C21-8128-1226BC92077A}"/>
                </a:ext>
              </a:extLst>
            </p:cNvPr>
            <p:cNvSpPr/>
            <p:nvPr/>
          </p:nvSpPr>
          <p:spPr bwMode="auto">
            <a:xfrm>
              <a:off x="5659438" y="2429667"/>
              <a:ext cx="217488" cy="265113"/>
            </a:xfrm>
            <a:custGeom>
              <a:avLst/>
              <a:gdLst>
                <a:gd name="T0" fmla="*/ 0 w 83"/>
                <a:gd name="T1" fmla="*/ 7 h 101"/>
                <a:gd name="T2" fmla="*/ 27 w 83"/>
                <a:gd name="T3" fmla="*/ 1 h 101"/>
                <a:gd name="T4" fmla="*/ 54 w 83"/>
                <a:gd name="T5" fmla="*/ 18 h 101"/>
                <a:gd name="T6" fmla="*/ 83 w 83"/>
                <a:gd name="T7" fmla="*/ 64 h 101"/>
                <a:gd name="T8" fmla="*/ 48 w 83"/>
                <a:gd name="T9" fmla="*/ 101 h 101"/>
                <a:gd name="T10" fmla="*/ 16 w 83"/>
                <a:gd name="T11" fmla="*/ 52 h 101"/>
                <a:gd name="T12" fmla="*/ 0 w 83"/>
                <a:gd name="T13" fmla="*/ 7 h 101"/>
              </a:gdLst>
              <a:ahLst/>
              <a:cxnLst>
                <a:cxn ang="0">
                  <a:pos x="T0" y="T1"/>
                </a:cxn>
                <a:cxn ang="0">
                  <a:pos x="T2" y="T3"/>
                </a:cxn>
                <a:cxn ang="0">
                  <a:pos x="T4" y="T5"/>
                </a:cxn>
                <a:cxn ang="0">
                  <a:pos x="T6" y="T7"/>
                </a:cxn>
                <a:cxn ang="0">
                  <a:pos x="T8" y="T9"/>
                </a:cxn>
                <a:cxn ang="0">
                  <a:pos x="T10" y="T11"/>
                </a:cxn>
                <a:cxn ang="0">
                  <a:pos x="T12" y="T13"/>
                </a:cxn>
              </a:cxnLst>
              <a:rect l="0" t="0" r="r" b="b"/>
              <a:pathLst>
                <a:path w="83" h="101">
                  <a:moveTo>
                    <a:pt x="0" y="7"/>
                  </a:moveTo>
                  <a:cubicBezTo>
                    <a:pt x="0" y="7"/>
                    <a:pt x="16" y="0"/>
                    <a:pt x="27" y="1"/>
                  </a:cubicBezTo>
                  <a:cubicBezTo>
                    <a:pt x="38" y="2"/>
                    <a:pt x="46" y="5"/>
                    <a:pt x="54" y="18"/>
                  </a:cubicBezTo>
                  <a:cubicBezTo>
                    <a:pt x="65" y="35"/>
                    <a:pt x="83" y="64"/>
                    <a:pt x="83" y="64"/>
                  </a:cubicBezTo>
                  <a:cubicBezTo>
                    <a:pt x="83" y="64"/>
                    <a:pt x="72" y="88"/>
                    <a:pt x="48" y="101"/>
                  </a:cubicBezTo>
                  <a:cubicBezTo>
                    <a:pt x="16" y="52"/>
                    <a:pt x="16" y="52"/>
                    <a:pt x="16" y="52"/>
                  </a:cubicBezTo>
                  <a:cubicBezTo>
                    <a:pt x="0" y="7"/>
                    <a:pt x="0" y="7"/>
                    <a:pt x="0" y="7"/>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1" name="ïsļiḓê">
              <a:extLst>
                <a:ext uri="{FF2B5EF4-FFF2-40B4-BE49-F238E27FC236}">
                  <a16:creationId xmlns:a16="http://schemas.microsoft.com/office/drawing/2014/main" id="{438EBD89-0F20-4495-A5D5-76D2C24C88C3}"/>
                </a:ext>
              </a:extLst>
            </p:cNvPr>
            <p:cNvSpPr/>
            <p:nvPr/>
          </p:nvSpPr>
          <p:spPr bwMode="auto">
            <a:xfrm>
              <a:off x="5690693" y="2427265"/>
              <a:ext cx="171250" cy="184173"/>
            </a:xfrm>
            <a:custGeom>
              <a:avLst/>
              <a:gdLst>
                <a:gd name="connsiteX0" fmla="*/ 41702 w 171250"/>
                <a:gd name="connsiteY0" fmla="*/ 0 h 184173"/>
                <a:gd name="connsiteX1" fmla="*/ 44308 w 171250"/>
                <a:gd name="connsiteY1" fmla="*/ 0 h 184173"/>
                <a:gd name="connsiteX2" fmla="*/ 114679 w 171250"/>
                <a:gd name="connsiteY2" fmla="*/ 44363 h 184173"/>
                <a:gd name="connsiteX3" fmla="*/ 145630 w 171250"/>
                <a:gd name="connsiteY3" fmla="*/ 94924 h 184173"/>
                <a:gd name="connsiteX4" fmla="*/ 171250 w 171250"/>
                <a:gd name="connsiteY4" fmla="*/ 137870 h 184173"/>
                <a:gd name="connsiteX5" fmla="*/ 93829 w 171250"/>
                <a:gd name="connsiteY5" fmla="*/ 184173 h 184173"/>
                <a:gd name="connsiteX6" fmla="*/ 93829 w 171250"/>
                <a:gd name="connsiteY6" fmla="*/ 141244 h 184173"/>
                <a:gd name="connsiteX7" fmla="*/ 93829 w 171250"/>
                <a:gd name="connsiteY7" fmla="*/ 109603 h 184173"/>
                <a:gd name="connsiteX8" fmla="*/ 93829 w 171250"/>
                <a:gd name="connsiteY8" fmla="*/ 101774 h 184173"/>
                <a:gd name="connsiteX9" fmla="*/ 5213 w 171250"/>
                <a:gd name="connsiteY9" fmla="*/ 7829 h 184173"/>
                <a:gd name="connsiteX10" fmla="*/ 0 w 171250"/>
                <a:gd name="connsiteY10" fmla="*/ 7829 h 184173"/>
                <a:gd name="connsiteX11" fmla="*/ 41702 w 171250"/>
                <a:gd name="connsiteY11" fmla="*/ 0 h 18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50" h="184173">
                  <a:moveTo>
                    <a:pt x="41702" y="0"/>
                  </a:moveTo>
                  <a:cubicBezTo>
                    <a:pt x="41702" y="0"/>
                    <a:pt x="44308" y="0"/>
                    <a:pt x="44308" y="0"/>
                  </a:cubicBezTo>
                  <a:cubicBezTo>
                    <a:pt x="72978" y="2610"/>
                    <a:pt x="93829" y="10438"/>
                    <a:pt x="114679" y="44363"/>
                  </a:cubicBezTo>
                  <a:cubicBezTo>
                    <a:pt x="123802" y="58716"/>
                    <a:pt x="134879" y="76983"/>
                    <a:pt x="145630" y="94924"/>
                  </a:cubicBezTo>
                  <a:lnTo>
                    <a:pt x="171250" y="137870"/>
                  </a:lnTo>
                  <a:lnTo>
                    <a:pt x="93829" y="184173"/>
                  </a:lnTo>
                  <a:lnTo>
                    <a:pt x="93829" y="141244"/>
                  </a:lnTo>
                  <a:cubicBezTo>
                    <a:pt x="93829" y="127218"/>
                    <a:pt x="93829" y="116127"/>
                    <a:pt x="93829" y="109603"/>
                  </a:cubicBezTo>
                  <a:cubicBezTo>
                    <a:pt x="93829" y="106993"/>
                    <a:pt x="93829" y="104384"/>
                    <a:pt x="93829" y="101774"/>
                  </a:cubicBezTo>
                  <a:cubicBezTo>
                    <a:pt x="91222" y="41754"/>
                    <a:pt x="52127" y="7829"/>
                    <a:pt x="5213" y="7829"/>
                  </a:cubicBezTo>
                  <a:cubicBezTo>
                    <a:pt x="2607" y="7829"/>
                    <a:pt x="0" y="7829"/>
                    <a:pt x="0" y="7829"/>
                  </a:cubicBezTo>
                  <a:cubicBezTo>
                    <a:pt x="10426" y="2610"/>
                    <a:pt x="28670" y="0"/>
                    <a:pt x="41702" y="0"/>
                  </a:cubicBezTo>
                  <a:close/>
                </a:path>
              </a:pathLst>
            </a:custGeom>
            <a:solidFill>
              <a:srgbClr val="1DA68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2" name="íšḻíďé">
              <a:extLst>
                <a:ext uri="{FF2B5EF4-FFF2-40B4-BE49-F238E27FC236}">
                  <a16:creationId xmlns:a16="http://schemas.microsoft.com/office/drawing/2014/main" id="{633B5978-09BF-46E1-A286-94893C2E60CD}"/>
                </a:ext>
              </a:extLst>
            </p:cNvPr>
            <p:cNvSpPr/>
            <p:nvPr/>
          </p:nvSpPr>
          <p:spPr bwMode="auto">
            <a:xfrm>
              <a:off x="5485739" y="2436331"/>
              <a:ext cx="302449" cy="358240"/>
            </a:xfrm>
            <a:custGeom>
              <a:avLst/>
              <a:gdLst>
                <a:gd name="connsiteX0" fmla="*/ 209573 w 302449"/>
                <a:gd name="connsiteY0" fmla="*/ 150 h 358240"/>
                <a:gd name="connsiteX1" fmla="*/ 301802 w 302449"/>
                <a:gd name="connsiteY1" fmla="*/ 95475 h 358240"/>
                <a:gd name="connsiteX2" fmla="*/ 301802 w 302449"/>
                <a:gd name="connsiteY2" fmla="*/ 103326 h 358240"/>
                <a:gd name="connsiteX3" fmla="*/ 302028 w 302449"/>
                <a:gd name="connsiteY3" fmla="*/ 138378 h 358240"/>
                <a:gd name="connsiteX4" fmla="*/ 302449 w 302449"/>
                <a:gd name="connsiteY4" fmla="*/ 177357 h 358240"/>
                <a:gd name="connsiteX5" fmla="*/ 0 w 302449"/>
                <a:gd name="connsiteY5" fmla="*/ 358240 h 358240"/>
                <a:gd name="connsiteX6" fmla="*/ 110 w 302449"/>
                <a:gd name="connsiteY6" fmla="*/ 346729 h 358240"/>
                <a:gd name="connsiteX7" fmla="*/ 110 w 302449"/>
                <a:gd name="connsiteY7" fmla="*/ 200164 h 358240"/>
                <a:gd name="connsiteX8" fmla="*/ 7980 w 302449"/>
                <a:gd name="connsiteY8" fmla="*/ 132116 h 358240"/>
                <a:gd name="connsiteX9" fmla="*/ 39461 w 302449"/>
                <a:gd name="connsiteY9" fmla="*/ 87623 h 358240"/>
                <a:gd name="connsiteX10" fmla="*/ 99799 w 302449"/>
                <a:gd name="connsiteY10" fmla="*/ 48365 h 358240"/>
                <a:gd name="connsiteX11" fmla="*/ 157515 w 302449"/>
                <a:gd name="connsiteY11" fmla="*/ 16958 h 358240"/>
                <a:gd name="connsiteX12" fmla="*/ 209573 w 302449"/>
                <a:gd name="connsiteY12" fmla="*/ 150 h 35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2449" h="358240">
                  <a:moveTo>
                    <a:pt x="209573" y="150"/>
                  </a:moveTo>
                  <a:cubicBezTo>
                    <a:pt x="259500" y="-2671"/>
                    <a:pt x="299835" y="34624"/>
                    <a:pt x="301802" y="95475"/>
                  </a:cubicBezTo>
                  <a:cubicBezTo>
                    <a:pt x="301802" y="98092"/>
                    <a:pt x="301802" y="100709"/>
                    <a:pt x="301802" y="103326"/>
                  </a:cubicBezTo>
                  <a:cubicBezTo>
                    <a:pt x="301802" y="110851"/>
                    <a:pt x="301884" y="122956"/>
                    <a:pt x="302028" y="138378"/>
                  </a:cubicBezTo>
                  <a:lnTo>
                    <a:pt x="302449" y="177357"/>
                  </a:lnTo>
                  <a:lnTo>
                    <a:pt x="0" y="358240"/>
                  </a:lnTo>
                  <a:lnTo>
                    <a:pt x="110" y="346729"/>
                  </a:lnTo>
                  <a:cubicBezTo>
                    <a:pt x="110" y="346729"/>
                    <a:pt x="110" y="346729"/>
                    <a:pt x="110" y="200164"/>
                  </a:cubicBezTo>
                  <a:cubicBezTo>
                    <a:pt x="110" y="171375"/>
                    <a:pt x="2733" y="147819"/>
                    <a:pt x="7980" y="132116"/>
                  </a:cubicBezTo>
                  <a:cubicBezTo>
                    <a:pt x="15850" y="113795"/>
                    <a:pt x="26344" y="98092"/>
                    <a:pt x="39461" y="87623"/>
                  </a:cubicBezTo>
                  <a:cubicBezTo>
                    <a:pt x="39461" y="87623"/>
                    <a:pt x="39461" y="87623"/>
                    <a:pt x="99799" y="48365"/>
                  </a:cubicBezTo>
                  <a:cubicBezTo>
                    <a:pt x="99799" y="48365"/>
                    <a:pt x="99799" y="48365"/>
                    <a:pt x="157515" y="16958"/>
                  </a:cubicBezTo>
                  <a:cubicBezTo>
                    <a:pt x="175223" y="6489"/>
                    <a:pt x="192931" y="1091"/>
                    <a:pt x="209573" y="150"/>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3" name="ïŝliḋé">
              <a:extLst>
                <a:ext uri="{FF2B5EF4-FFF2-40B4-BE49-F238E27FC236}">
                  <a16:creationId xmlns:a16="http://schemas.microsoft.com/office/drawing/2014/main" id="{06669E77-032B-4F02-A02C-352A9193092B}"/>
                </a:ext>
              </a:extLst>
            </p:cNvPr>
            <p:cNvSpPr/>
            <p:nvPr/>
          </p:nvSpPr>
          <p:spPr bwMode="auto">
            <a:xfrm>
              <a:off x="5588000" y="2108200"/>
              <a:ext cx="196850" cy="214313"/>
            </a:xfrm>
            <a:custGeom>
              <a:avLst/>
              <a:gdLst>
                <a:gd name="T0" fmla="*/ 0 w 75"/>
                <a:gd name="T1" fmla="*/ 44 h 82"/>
                <a:gd name="T2" fmla="*/ 38 w 75"/>
                <a:gd name="T3" fmla="*/ 77 h 82"/>
                <a:gd name="T4" fmla="*/ 75 w 75"/>
                <a:gd name="T5" fmla="*/ 24 h 82"/>
                <a:gd name="T6" fmla="*/ 37 w 75"/>
                <a:gd name="T7" fmla="*/ 6 h 82"/>
                <a:gd name="T8" fmla="*/ 0 w 75"/>
                <a:gd name="T9" fmla="*/ 44 h 82"/>
              </a:gdLst>
              <a:ahLst/>
              <a:cxnLst>
                <a:cxn ang="0">
                  <a:pos x="T0" y="T1"/>
                </a:cxn>
                <a:cxn ang="0">
                  <a:pos x="T2" y="T3"/>
                </a:cxn>
                <a:cxn ang="0">
                  <a:pos x="T4" y="T5"/>
                </a:cxn>
                <a:cxn ang="0">
                  <a:pos x="T6" y="T7"/>
                </a:cxn>
                <a:cxn ang="0">
                  <a:pos x="T8" y="T9"/>
                </a:cxn>
              </a:cxnLst>
              <a:rect l="0" t="0" r="r" b="b"/>
              <a:pathLst>
                <a:path w="75" h="82">
                  <a:moveTo>
                    <a:pt x="0" y="44"/>
                  </a:moveTo>
                  <a:cubicBezTo>
                    <a:pt x="0" y="68"/>
                    <a:pt x="17" y="82"/>
                    <a:pt x="38" y="77"/>
                  </a:cubicBezTo>
                  <a:cubicBezTo>
                    <a:pt x="58" y="71"/>
                    <a:pt x="75" y="48"/>
                    <a:pt x="75" y="24"/>
                  </a:cubicBezTo>
                  <a:cubicBezTo>
                    <a:pt x="75" y="0"/>
                    <a:pt x="57" y="0"/>
                    <a:pt x="37" y="6"/>
                  </a:cubicBezTo>
                  <a:cubicBezTo>
                    <a:pt x="16" y="11"/>
                    <a:pt x="0" y="20"/>
                    <a:pt x="0" y="44"/>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4" name="ïšľiḍê">
              <a:extLst>
                <a:ext uri="{FF2B5EF4-FFF2-40B4-BE49-F238E27FC236}">
                  <a16:creationId xmlns:a16="http://schemas.microsoft.com/office/drawing/2014/main" id="{E4A639B3-8FEC-47EA-96C4-A904D0C0D2FD}"/>
                </a:ext>
              </a:extLst>
            </p:cNvPr>
            <p:cNvSpPr/>
            <p:nvPr/>
          </p:nvSpPr>
          <p:spPr bwMode="auto">
            <a:xfrm>
              <a:off x="5538788" y="2322513"/>
              <a:ext cx="36513" cy="96838"/>
            </a:xfrm>
            <a:custGeom>
              <a:avLst/>
              <a:gdLst>
                <a:gd name="T0" fmla="*/ 0 w 14"/>
                <a:gd name="T1" fmla="*/ 0 h 37"/>
                <a:gd name="T2" fmla="*/ 8 w 14"/>
                <a:gd name="T3" fmla="*/ 32 h 37"/>
                <a:gd name="T4" fmla="*/ 14 w 14"/>
                <a:gd name="T5" fmla="*/ 37 h 37"/>
                <a:gd name="T6" fmla="*/ 14 w 14"/>
                <a:gd name="T7" fmla="*/ 16 h 37"/>
                <a:gd name="T8" fmla="*/ 0 w 14"/>
                <a:gd name="T9" fmla="*/ 0 h 37"/>
              </a:gdLst>
              <a:ahLst/>
              <a:cxnLst>
                <a:cxn ang="0">
                  <a:pos x="T0" y="T1"/>
                </a:cxn>
                <a:cxn ang="0">
                  <a:pos x="T2" y="T3"/>
                </a:cxn>
                <a:cxn ang="0">
                  <a:pos x="T4" y="T5"/>
                </a:cxn>
                <a:cxn ang="0">
                  <a:pos x="T6" y="T7"/>
                </a:cxn>
                <a:cxn ang="0">
                  <a:pos x="T8" y="T9"/>
                </a:cxn>
              </a:cxnLst>
              <a:rect l="0" t="0" r="r" b="b"/>
              <a:pathLst>
                <a:path w="14" h="37">
                  <a:moveTo>
                    <a:pt x="0" y="0"/>
                  </a:moveTo>
                  <a:cubicBezTo>
                    <a:pt x="0" y="0"/>
                    <a:pt x="6" y="28"/>
                    <a:pt x="8" y="32"/>
                  </a:cubicBezTo>
                  <a:cubicBezTo>
                    <a:pt x="10" y="37"/>
                    <a:pt x="14" y="37"/>
                    <a:pt x="14" y="37"/>
                  </a:cubicBezTo>
                  <a:cubicBezTo>
                    <a:pt x="14" y="16"/>
                    <a:pt x="14" y="16"/>
                    <a:pt x="14" y="16"/>
                  </a:cubicBez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5" name="îṧľíḍe">
              <a:extLst>
                <a:ext uri="{FF2B5EF4-FFF2-40B4-BE49-F238E27FC236}">
                  <a16:creationId xmlns:a16="http://schemas.microsoft.com/office/drawing/2014/main" id="{0F982870-F21C-4106-8E6B-13CB4025A22F}"/>
                </a:ext>
              </a:extLst>
            </p:cNvPr>
            <p:cNvSpPr/>
            <p:nvPr/>
          </p:nvSpPr>
          <p:spPr bwMode="auto">
            <a:xfrm>
              <a:off x="5516563" y="2205038"/>
              <a:ext cx="47625" cy="117475"/>
            </a:xfrm>
            <a:custGeom>
              <a:avLst/>
              <a:gdLst>
                <a:gd name="T0" fmla="*/ 15 w 18"/>
                <a:gd name="T1" fmla="*/ 0 h 45"/>
                <a:gd name="T2" fmla="*/ 4 w 18"/>
                <a:gd name="T3" fmla="*/ 7 h 45"/>
                <a:gd name="T4" fmla="*/ 8 w 18"/>
                <a:gd name="T5" fmla="*/ 45 h 45"/>
                <a:gd name="T6" fmla="*/ 18 w 18"/>
                <a:gd name="T7" fmla="*/ 43 h 45"/>
                <a:gd name="T8" fmla="*/ 15 w 18"/>
                <a:gd name="T9" fmla="*/ 0 h 45"/>
              </a:gdLst>
              <a:ahLst/>
              <a:cxnLst>
                <a:cxn ang="0">
                  <a:pos x="T0" y="T1"/>
                </a:cxn>
                <a:cxn ang="0">
                  <a:pos x="T2" y="T3"/>
                </a:cxn>
                <a:cxn ang="0">
                  <a:pos x="T4" y="T5"/>
                </a:cxn>
                <a:cxn ang="0">
                  <a:pos x="T6" y="T7"/>
                </a:cxn>
                <a:cxn ang="0">
                  <a:pos x="T8" y="T9"/>
                </a:cxn>
              </a:cxnLst>
              <a:rect l="0" t="0" r="r" b="b"/>
              <a:pathLst>
                <a:path w="18" h="45">
                  <a:moveTo>
                    <a:pt x="15" y="0"/>
                  </a:moveTo>
                  <a:cubicBezTo>
                    <a:pt x="15" y="0"/>
                    <a:pt x="9" y="0"/>
                    <a:pt x="4" y="7"/>
                  </a:cubicBezTo>
                  <a:cubicBezTo>
                    <a:pt x="0" y="14"/>
                    <a:pt x="2" y="30"/>
                    <a:pt x="8" y="45"/>
                  </a:cubicBezTo>
                  <a:cubicBezTo>
                    <a:pt x="18" y="43"/>
                    <a:pt x="18" y="43"/>
                    <a:pt x="18" y="43"/>
                  </a:cubicBezTo>
                  <a:lnTo>
                    <a:pt x="15" y="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6" name="í$ľídé">
              <a:extLst>
                <a:ext uri="{FF2B5EF4-FFF2-40B4-BE49-F238E27FC236}">
                  <a16:creationId xmlns:a16="http://schemas.microsoft.com/office/drawing/2014/main" id="{67D4C79B-2113-4989-A6B8-9FBC4DE8F3C1}"/>
                </a:ext>
              </a:extLst>
            </p:cNvPr>
            <p:cNvSpPr/>
            <p:nvPr/>
          </p:nvSpPr>
          <p:spPr bwMode="auto">
            <a:xfrm>
              <a:off x="5503863" y="2090738"/>
              <a:ext cx="266700" cy="452438"/>
            </a:xfrm>
            <a:custGeom>
              <a:avLst/>
              <a:gdLst>
                <a:gd name="T0" fmla="*/ 26 w 102"/>
                <a:gd name="T1" fmla="*/ 86 h 173"/>
                <a:gd name="T2" fmla="*/ 19 w 102"/>
                <a:gd name="T3" fmla="*/ 82 h 173"/>
                <a:gd name="T4" fmla="*/ 4 w 102"/>
                <a:gd name="T5" fmla="*/ 89 h 173"/>
                <a:gd name="T6" fmla="*/ 14 w 102"/>
                <a:gd name="T7" fmla="*/ 113 h 173"/>
                <a:gd name="T8" fmla="*/ 27 w 102"/>
                <a:gd name="T9" fmla="*/ 105 h 173"/>
                <a:gd name="T10" fmla="*/ 27 w 102"/>
                <a:gd name="T11" fmla="*/ 153 h 173"/>
                <a:gd name="T12" fmla="*/ 65 w 102"/>
                <a:gd name="T13" fmla="*/ 141 h 173"/>
                <a:gd name="T14" fmla="*/ 65 w 102"/>
                <a:gd name="T15" fmla="*/ 126 h 173"/>
                <a:gd name="T16" fmla="*/ 80 w 102"/>
                <a:gd name="T17" fmla="*/ 123 h 173"/>
                <a:gd name="T18" fmla="*/ 96 w 102"/>
                <a:gd name="T19" fmla="*/ 99 h 173"/>
                <a:gd name="T20" fmla="*/ 98 w 102"/>
                <a:gd name="T21" fmla="*/ 35 h 173"/>
                <a:gd name="T22" fmla="*/ 39 w 102"/>
                <a:gd name="T23" fmla="*/ 29 h 173"/>
                <a:gd name="T24" fmla="*/ 26 w 102"/>
                <a:gd name="T25" fmla="*/ 8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73">
                  <a:moveTo>
                    <a:pt x="26" y="86"/>
                  </a:moveTo>
                  <a:cubicBezTo>
                    <a:pt x="24" y="88"/>
                    <a:pt x="21" y="84"/>
                    <a:pt x="19" y="82"/>
                  </a:cubicBezTo>
                  <a:cubicBezTo>
                    <a:pt x="16" y="80"/>
                    <a:pt x="8" y="78"/>
                    <a:pt x="4" y="89"/>
                  </a:cubicBezTo>
                  <a:cubicBezTo>
                    <a:pt x="0" y="100"/>
                    <a:pt x="7" y="112"/>
                    <a:pt x="14" y="113"/>
                  </a:cubicBezTo>
                  <a:cubicBezTo>
                    <a:pt x="25" y="114"/>
                    <a:pt x="27" y="105"/>
                    <a:pt x="27" y="105"/>
                  </a:cubicBezTo>
                  <a:cubicBezTo>
                    <a:pt x="27" y="153"/>
                    <a:pt x="27" y="153"/>
                    <a:pt x="27" y="153"/>
                  </a:cubicBezTo>
                  <a:cubicBezTo>
                    <a:pt x="47" y="173"/>
                    <a:pt x="80" y="150"/>
                    <a:pt x="65" y="141"/>
                  </a:cubicBezTo>
                  <a:cubicBezTo>
                    <a:pt x="65" y="126"/>
                    <a:pt x="65" y="126"/>
                    <a:pt x="65" y="126"/>
                  </a:cubicBezTo>
                  <a:cubicBezTo>
                    <a:pt x="65" y="126"/>
                    <a:pt x="75" y="125"/>
                    <a:pt x="80" y="123"/>
                  </a:cubicBezTo>
                  <a:cubicBezTo>
                    <a:pt x="88" y="119"/>
                    <a:pt x="94" y="110"/>
                    <a:pt x="96" y="99"/>
                  </a:cubicBezTo>
                  <a:cubicBezTo>
                    <a:pt x="100" y="81"/>
                    <a:pt x="102" y="68"/>
                    <a:pt x="98" y="35"/>
                  </a:cubicBezTo>
                  <a:cubicBezTo>
                    <a:pt x="95" y="0"/>
                    <a:pt x="58" y="10"/>
                    <a:pt x="39" y="29"/>
                  </a:cubicBezTo>
                  <a:cubicBezTo>
                    <a:pt x="19" y="49"/>
                    <a:pt x="26" y="86"/>
                    <a:pt x="26" y="86"/>
                  </a:cubicBezTo>
                  <a:close/>
                </a:path>
              </a:pathLst>
            </a:custGeom>
            <a:solidFill>
              <a:srgbClr val="FFBD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7" name="íslïḋe">
              <a:extLst>
                <a:ext uri="{FF2B5EF4-FFF2-40B4-BE49-F238E27FC236}">
                  <a16:creationId xmlns:a16="http://schemas.microsoft.com/office/drawing/2014/main" id="{6F907A4E-304B-4DE3-8711-9BC8D47C0797}"/>
                </a:ext>
              </a:extLst>
            </p:cNvPr>
            <p:cNvSpPr/>
            <p:nvPr/>
          </p:nvSpPr>
          <p:spPr bwMode="auto">
            <a:xfrm>
              <a:off x="5543550" y="2078038"/>
              <a:ext cx="242888" cy="250825"/>
            </a:xfrm>
            <a:custGeom>
              <a:avLst/>
              <a:gdLst>
                <a:gd name="T0" fmla="*/ 11 w 93"/>
                <a:gd name="T1" fmla="*/ 95 h 96"/>
                <a:gd name="T2" fmla="*/ 4 w 93"/>
                <a:gd name="T3" fmla="*/ 87 h 96"/>
                <a:gd name="T4" fmla="*/ 5 w 93"/>
                <a:gd name="T5" fmla="*/ 49 h 96"/>
                <a:gd name="T6" fmla="*/ 16 w 93"/>
                <a:gd name="T7" fmla="*/ 20 h 96"/>
                <a:gd name="T8" fmla="*/ 35 w 93"/>
                <a:gd name="T9" fmla="*/ 14 h 96"/>
                <a:gd name="T10" fmla="*/ 52 w 93"/>
                <a:gd name="T11" fmla="*/ 11 h 96"/>
                <a:gd name="T12" fmla="*/ 73 w 93"/>
                <a:gd name="T13" fmla="*/ 9 h 96"/>
                <a:gd name="T14" fmla="*/ 90 w 93"/>
                <a:gd name="T15" fmla="*/ 2 h 96"/>
                <a:gd name="T16" fmla="*/ 92 w 93"/>
                <a:gd name="T17" fmla="*/ 4 h 96"/>
                <a:gd name="T18" fmla="*/ 90 w 93"/>
                <a:gd name="T19" fmla="*/ 9 h 96"/>
                <a:gd name="T20" fmla="*/ 85 w 93"/>
                <a:gd name="T21" fmla="*/ 19 h 96"/>
                <a:gd name="T22" fmla="*/ 77 w 93"/>
                <a:gd name="T23" fmla="*/ 28 h 96"/>
                <a:gd name="T24" fmla="*/ 25 w 93"/>
                <a:gd name="T25" fmla="*/ 48 h 96"/>
                <a:gd name="T26" fmla="*/ 18 w 93"/>
                <a:gd name="T27" fmla="*/ 66 h 96"/>
                <a:gd name="T28" fmla="*/ 11 w 93"/>
                <a:gd name="T29"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6">
                  <a:moveTo>
                    <a:pt x="11" y="95"/>
                  </a:moveTo>
                  <a:cubicBezTo>
                    <a:pt x="10" y="96"/>
                    <a:pt x="6" y="89"/>
                    <a:pt x="4" y="87"/>
                  </a:cubicBezTo>
                  <a:cubicBezTo>
                    <a:pt x="0" y="84"/>
                    <a:pt x="5" y="49"/>
                    <a:pt x="5" y="49"/>
                  </a:cubicBezTo>
                  <a:cubicBezTo>
                    <a:pt x="1" y="40"/>
                    <a:pt x="8" y="26"/>
                    <a:pt x="16" y="20"/>
                  </a:cubicBezTo>
                  <a:cubicBezTo>
                    <a:pt x="22" y="16"/>
                    <a:pt x="29" y="15"/>
                    <a:pt x="35" y="14"/>
                  </a:cubicBezTo>
                  <a:cubicBezTo>
                    <a:pt x="41" y="12"/>
                    <a:pt x="47" y="12"/>
                    <a:pt x="52" y="11"/>
                  </a:cubicBezTo>
                  <a:cubicBezTo>
                    <a:pt x="59" y="11"/>
                    <a:pt x="66" y="10"/>
                    <a:pt x="73" y="9"/>
                  </a:cubicBezTo>
                  <a:cubicBezTo>
                    <a:pt x="79" y="7"/>
                    <a:pt x="84" y="5"/>
                    <a:pt x="90" y="2"/>
                  </a:cubicBezTo>
                  <a:cubicBezTo>
                    <a:pt x="91" y="0"/>
                    <a:pt x="93" y="2"/>
                    <a:pt x="92" y="4"/>
                  </a:cubicBezTo>
                  <a:cubicBezTo>
                    <a:pt x="92" y="6"/>
                    <a:pt x="91" y="7"/>
                    <a:pt x="90" y="9"/>
                  </a:cubicBezTo>
                  <a:cubicBezTo>
                    <a:pt x="89" y="13"/>
                    <a:pt x="87" y="16"/>
                    <a:pt x="85" y="19"/>
                  </a:cubicBezTo>
                  <a:cubicBezTo>
                    <a:pt x="82" y="22"/>
                    <a:pt x="80" y="25"/>
                    <a:pt x="77" y="28"/>
                  </a:cubicBezTo>
                  <a:cubicBezTo>
                    <a:pt x="62" y="42"/>
                    <a:pt x="42" y="46"/>
                    <a:pt x="25" y="48"/>
                  </a:cubicBezTo>
                  <a:cubicBezTo>
                    <a:pt x="21" y="49"/>
                    <a:pt x="20" y="53"/>
                    <a:pt x="18" y="66"/>
                  </a:cubicBezTo>
                  <a:cubicBezTo>
                    <a:pt x="16" y="76"/>
                    <a:pt x="15" y="94"/>
                    <a:pt x="11" y="95"/>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8" name="îś1îdè">
              <a:extLst>
                <a:ext uri="{FF2B5EF4-FFF2-40B4-BE49-F238E27FC236}">
                  <a16:creationId xmlns:a16="http://schemas.microsoft.com/office/drawing/2014/main" id="{5E7E0EEE-27E2-4311-ADE2-1EEA851B95FF}"/>
                </a:ext>
              </a:extLst>
            </p:cNvPr>
            <p:cNvSpPr/>
            <p:nvPr/>
          </p:nvSpPr>
          <p:spPr bwMode="auto">
            <a:xfrm>
              <a:off x="5522913" y="2181225"/>
              <a:ext cx="38100" cy="31750"/>
            </a:xfrm>
            <a:custGeom>
              <a:avLst/>
              <a:gdLst>
                <a:gd name="T0" fmla="*/ 13 w 15"/>
                <a:gd name="T1" fmla="*/ 12 h 12"/>
                <a:gd name="T2" fmla="*/ 0 w 15"/>
                <a:gd name="T3" fmla="*/ 7 h 12"/>
                <a:gd name="T4" fmla="*/ 10 w 15"/>
                <a:gd name="T5" fmla="*/ 1 h 12"/>
                <a:gd name="T6" fmla="*/ 13 w 15"/>
                <a:gd name="T7" fmla="*/ 12 h 12"/>
              </a:gdLst>
              <a:ahLst/>
              <a:cxnLst>
                <a:cxn ang="0">
                  <a:pos x="T0" y="T1"/>
                </a:cxn>
                <a:cxn ang="0">
                  <a:pos x="T2" y="T3"/>
                </a:cxn>
                <a:cxn ang="0">
                  <a:pos x="T4" y="T5"/>
                </a:cxn>
                <a:cxn ang="0">
                  <a:pos x="T6" y="T7"/>
                </a:cxn>
              </a:cxnLst>
              <a:rect l="0" t="0" r="r" b="b"/>
              <a:pathLst>
                <a:path w="15" h="12">
                  <a:moveTo>
                    <a:pt x="13" y="12"/>
                  </a:moveTo>
                  <a:cubicBezTo>
                    <a:pt x="0" y="7"/>
                    <a:pt x="0" y="7"/>
                    <a:pt x="0" y="7"/>
                  </a:cubicBezTo>
                  <a:cubicBezTo>
                    <a:pt x="2" y="3"/>
                    <a:pt x="6" y="0"/>
                    <a:pt x="10" y="1"/>
                  </a:cubicBezTo>
                  <a:cubicBezTo>
                    <a:pt x="13" y="2"/>
                    <a:pt x="15" y="7"/>
                    <a:pt x="13" y="12"/>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9" name="ïṣḷíďe">
              <a:extLst>
                <a:ext uri="{FF2B5EF4-FFF2-40B4-BE49-F238E27FC236}">
                  <a16:creationId xmlns:a16="http://schemas.microsoft.com/office/drawing/2014/main" id="{56D7B2F4-162B-4481-B751-A2949817C7F4}"/>
                </a:ext>
              </a:extLst>
            </p:cNvPr>
            <p:cNvSpPr/>
            <p:nvPr/>
          </p:nvSpPr>
          <p:spPr bwMode="auto">
            <a:xfrm>
              <a:off x="5584825" y="2395538"/>
              <a:ext cx="88900" cy="42863"/>
            </a:xfrm>
            <a:custGeom>
              <a:avLst/>
              <a:gdLst>
                <a:gd name="T0" fmla="*/ 34 w 34"/>
                <a:gd name="T1" fmla="*/ 9 h 16"/>
                <a:gd name="T2" fmla="*/ 9 w 34"/>
                <a:gd name="T3" fmla="*/ 8 h 16"/>
                <a:gd name="T4" fmla="*/ 0 w 34"/>
                <a:gd name="T5" fmla="*/ 0 h 16"/>
                <a:gd name="T6" fmla="*/ 5 w 34"/>
                <a:gd name="T7" fmla="*/ 11 h 16"/>
                <a:gd name="T8" fmla="*/ 34 w 34"/>
                <a:gd name="T9" fmla="*/ 15 h 16"/>
                <a:gd name="T10" fmla="*/ 34 w 34"/>
                <a:gd name="T11" fmla="*/ 9 h 16"/>
              </a:gdLst>
              <a:ahLst/>
              <a:cxnLst>
                <a:cxn ang="0">
                  <a:pos x="T0" y="T1"/>
                </a:cxn>
                <a:cxn ang="0">
                  <a:pos x="T2" y="T3"/>
                </a:cxn>
                <a:cxn ang="0">
                  <a:pos x="T4" y="T5"/>
                </a:cxn>
                <a:cxn ang="0">
                  <a:pos x="T6" y="T7"/>
                </a:cxn>
                <a:cxn ang="0">
                  <a:pos x="T8" y="T9"/>
                </a:cxn>
                <a:cxn ang="0">
                  <a:pos x="T10" y="T11"/>
                </a:cxn>
              </a:cxnLst>
              <a:rect l="0" t="0" r="r" b="b"/>
              <a:pathLst>
                <a:path w="34" h="16">
                  <a:moveTo>
                    <a:pt x="34" y="9"/>
                  </a:moveTo>
                  <a:cubicBezTo>
                    <a:pt x="34" y="9"/>
                    <a:pt x="15" y="10"/>
                    <a:pt x="9" y="8"/>
                  </a:cubicBezTo>
                  <a:cubicBezTo>
                    <a:pt x="4" y="6"/>
                    <a:pt x="1" y="3"/>
                    <a:pt x="0" y="0"/>
                  </a:cubicBezTo>
                  <a:cubicBezTo>
                    <a:pt x="0" y="0"/>
                    <a:pt x="1" y="6"/>
                    <a:pt x="5" y="11"/>
                  </a:cubicBezTo>
                  <a:cubicBezTo>
                    <a:pt x="10" y="16"/>
                    <a:pt x="34" y="15"/>
                    <a:pt x="34" y="15"/>
                  </a:cubicBezTo>
                  <a:lnTo>
                    <a:pt x="34" y="9"/>
                  </a:lnTo>
                  <a:close/>
                </a:path>
              </a:pathLst>
            </a:custGeom>
            <a:solidFill>
              <a:srgbClr val="F290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0" name="ïšḷïḑê">
              <a:extLst>
                <a:ext uri="{FF2B5EF4-FFF2-40B4-BE49-F238E27FC236}">
                  <a16:creationId xmlns:a16="http://schemas.microsoft.com/office/drawing/2014/main" id="{FA1AD073-6886-4501-B2D5-DC0F47CE658E}"/>
                </a:ext>
              </a:extLst>
            </p:cNvPr>
            <p:cNvSpPr/>
            <p:nvPr/>
          </p:nvSpPr>
          <p:spPr bwMode="auto">
            <a:xfrm>
              <a:off x="5643563" y="2268538"/>
              <a:ext cx="17463" cy="25400"/>
            </a:xfrm>
            <a:custGeom>
              <a:avLst/>
              <a:gdLst>
                <a:gd name="T0" fmla="*/ 7 w 7"/>
                <a:gd name="T1" fmla="*/ 4 h 10"/>
                <a:gd name="T2" fmla="*/ 4 w 7"/>
                <a:gd name="T3" fmla="*/ 9 h 10"/>
                <a:gd name="T4" fmla="*/ 0 w 7"/>
                <a:gd name="T5" fmla="*/ 6 h 10"/>
                <a:gd name="T6" fmla="*/ 4 w 7"/>
                <a:gd name="T7" fmla="*/ 0 h 10"/>
                <a:gd name="T8" fmla="*/ 7 w 7"/>
                <a:gd name="T9" fmla="*/ 4 h 10"/>
              </a:gdLst>
              <a:ahLst/>
              <a:cxnLst>
                <a:cxn ang="0">
                  <a:pos x="T0" y="T1"/>
                </a:cxn>
                <a:cxn ang="0">
                  <a:pos x="T2" y="T3"/>
                </a:cxn>
                <a:cxn ang="0">
                  <a:pos x="T4" y="T5"/>
                </a:cxn>
                <a:cxn ang="0">
                  <a:pos x="T6" y="T7"/>
                </a:cxn>
                <a:cxn ang="0">
                  <a:pos x="T8" y="T9"/>
                </a:cxn>
              </a:cxnLst>
              <a:rect l="0" t="0" r="r" b="b"/>
              <a:pathLst>
                <a:path w="7" h="10">
                  <a:moveTo>
                    <a:pt x="7" y="4"/>
                  </a:moveTo>
                  <a:cubicBezTo>
                    <a:pt x="7" y="6"/>
                    <a:pt x="6" y="9"/>
                    <a:pt x="4" y="9"/>
                  </a:cubicBezTo>
                  <a:cubicBezTo>
                    <a:pt x="2" y="10"/>
                    <a:pt x="0" y="8"/>
                    <a:pt x="0" y="6"/>
                  </a:cubicBezTo>
                  <a:cubicBezTo>
                    <a:pt x="0" y="3"/>
                    <a:pt x="2" y="1"/>
                    <a:pt x="4" y="0"/>
                  </a:cubicBezTo>
                  <a:cubicBezTo>
                    <a:pt x="6" y="0"/>
                    <a:pt x="7" y="1"/>
                    <a:pt x="7" y="4"/>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1" name="íşľïḓê">
              <a:extLst>
                <a:ext uri="{FF2B5EF4-FFF2-40B4-BE49-F238E27FC236}">
                  <a16:creationId xmlns:a16="http://schemas.microsoft.com/office/drawing/2014/main" id="{BEB6A555-7A5D-4968-AA97-BBB327177054}"/>
                </a:ext>
              </a:extLst>
            </p:cNvPr>
            <p:cNvSpPr/>
            <p:nvPr/>
          </p:nvSpPr>
          <p:spPr bwMode="auto">
            <a:xfrm>
              <a:off x="5621338" y="2228850"/>
              <a:ext cx="23813" cy="26988"/>
            </a:xfrm>
            <a:custGeom>
              <a:avLst/>
              <a:gdLst>
                <a:gd name="T0" fmla="*/ 9 w 9"/>
                <a:gd name="T1" fmla="*/ 3 h 10"/>
                <a:gd name="T2" fmla="*/ 1 w 9"/>
                <a:gd name="T3" fmla="*/ 10 h 10"/>
                <a:gd name="T4" fmla="*/ 3 w 9"/>
                <a:gd name="T5" fmla="*/ 2 h 10"/>
                <a:gd name="T6" fmla="*/ 9 w 9"/>
                <a:gd name="T7" fmla="*/ 3 h 10"/>
              </a:gdLst>
              <a:ahLst/>
              <a:cxnLst>
                <a:cxn ang="0">
                  <a:pos x="T0" y="T1"/>
                </a:cxn>
                <a:cxn ang="0">
                  <a:pos x="T2" y="T3"/>
                </a:cxn>
                <a:cxn ang="0">
                  <a:pos x="T4" y="T5"/>
                </a:cxn>
                <a:cxn ang="0">
                  <a:pos x="T6" y="T7"/>
                </a:cxn>
              </a:cxnLst>
              <a:rect l="0" t="0" r="r" b="b"/>
              <a:pathLst>
                <a:path w="9" h="10">
                  <a:moveTo>
                    <a:pt x="9" y="3"/>
                  </a:moveTo>
                  <a:cubicBezTo>
                    <a:pt x="1" y="10"/>
                    <a:pt x="1" y="10"/>
                    <a:pt x="1" y="10"/>
                  </a:cubicBezTo>
                  <a:cubicBezTo>
                    <a:pt x="0" y="8"/>
                    <a:pt x="1" y="4"/>
                    <a:pt x="3" y="2"/>
                  </a:cubicBezTo>
                  <a:cubicBezTo>
                    <a:pt x="5" y="0"/>
                    <a:pt x="8" y="0"/>
                    <a:pt x="9" y="3"/>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2" name="iṩḷîḓe">
              <a:extLst>
                <a:ext uri="{FF2B5EF4-FFF2-40B4-BE49-F238E27FC236}">
                  <a16:creationId xmlns:a16="http://schemas.microsoft.com/office/drawing/2014/main" id="{C0E3E4F5-967F-438B-ADB7-062C90B4BE7C}"/>
                </a:ext>
              </a:extLst>
            </p:cNvPr>
            <p:cNvSpPr/>
            <p:nvPr/>
          </p:nvSpPr>
          <p:spPr bwMode="auto">
            <a:xfrm>
              <a:off x="5665788" y="2354263"/>
              <a:ext cx="26988" cy="15875"/>
            </a:xfrm>
            <a:custGeom>
              <a:avLst/>
              <a:gdLst>
                <a:gd name="T0" fmla="*/ 1 w 10"/>
                <a:gd name="T1" fmla="*/ 0 h 6"/>
                <a:gd name="T2" fmla="*/ 10 w 10"/>
                <a:gd name="T3" fmla="*/ 1 h 6"/>
                <a:gd name="T4" fmla="*/ 4 w 10"/>
                <a:gd name="T5" fmla="*/ 6 h 6"/>
                <a:gd name="T6" fmla="*/ 1 w 10"/>
                <a:gd name="T7" fmla="*/ 0 h 6"/>
              </a:gdLst>
              <a:ahLst/>
              <a:cxnLst>
                <a:cxn ang="0">
                  <a:pos x="T0" y="T1"/>
                </a:cxn>
                <a:cxn ang="0">
                  <a:pos x="T2" y="T3"/>
                </a:cxn>
                <a:cxn ang="0">
                  <a:pos x="T4" y="T5"/>
                </a:cxn>
                <a:cxn ang="0">
                  <a:pos x="T6" y="T7"/>
                </a:cxn>
              </a:cxnLst>
              <a:rect l="0" t="0" r="r" b="b"/>
              <a:pathLst>
                <a:path w="10" h="6">
                  <a:moveTo>
                    <a:pt x="1" y="0"/>
                  </a:moveTo>
                  <a:cubicBezTo>
                    <a:pt x="10" y="1"/>
                    <a:pt x="10" y="1"/>
                    <a:pt x="10" y="1"/>
                  </a:cubicBezTo>
                  <a:cubicBezTo>
                    <a:pt x="9" y="4"/>
                    <a:pt x="6" y="6"/>
                    <a:pt x="4" y="6"/>
                  </a:cubicBezTo>
                  <a:cubicBezTo>
                    <a:pt x="2" y="6"/>
                    <a:pt x="0" y="3"/>
                    <a:pt x="1" y="0"/>
                  </a:cubicBezTo>
                  <a:close/>
                </a:path>
              </a:pathLst>
            </a:custGeom>
            <a:solidFill>
              <a:srgbClr val="F290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3" name="íşļíḍe">
              <a:extLst>
                <a:ext uri="{FF2B5EF4-FFF2-40B4-BE49-F238E27FC236}">
                  <a16:creationId xmlns:a16="http://schemas.microsoft.com/office/drawing/2014/main" id="{5D964124-3013-4025-B4E9-D9F8228BDCB7}"/>
                </a:ext>
              </a:extLst>
            </p:cNvPr>
            <p:cNvSpPr/>
            <p:nvPr/>
          </p:nvSpPr>
          <p:spPr bwMode="auto">
            <a:xfrm>
              <a:off x="5732463" y="2195513"/>
              <a:ext cx="23813" cy="23813"/>
            </a:xfrm>
            <a:custGeom>
              <a:avLst/>
              <a:gdLst>
                <a:gd name="T0" fmla="*/ 8 w 9"/>
                <a:gd name="T1" fmla="*/ 9 h 9"/>
                <a:gd name="T2" fmla="*/ 0 w 9"/>
                <a:gd name="T3" fmla="*/ 4 h 9"/>
                <a:gd name="T4" fmla="*/ 7 w 9"/>
                <a:gd name="T5" fmla="*/ 1 h 9"/>
                <a:gd name="T6" fmla="*/ 8 w 9"/>
                <a:gd name="T7" fmla="*/ 9 h 9"/>
              </a:gdLst>
              <a:ahLst/>
              <a:cxnLst>
                <a:cxn ang="0">
                  <a:pos x="T0" y="T1"/>
                </a:cxn>
                <a:cxn ang="0">
                  <a:pos x="T2" y="T3"/>
                </a:cxn>
                <a:cxn ang="0">
                  <a:pos x="T4" y="T5"/>
                </a:cxn>
                <a:cxn ang="0">
                  <a:pos x="T6" y="T7"/>
                </a:cxn>
              </a:cxnLst>
              <a:rect l="0" t="0" r="r" b="b"/>
              <a:pathLst>
                <a:path w="9" h="9">
                  <a:moveTo>
                    <a:pt x="8" y="9"/>
                  </a:moveTo>
                  <a:cubicBezTo>
                    <a:pt x="0" y="4"/>
                    <a:pt x="0" y="4"/>
                    <a:pt x="0" y="4"/>
                  </a:cubicBezTo>
                  <a:cubicBezTo>
                    <a:pt x="2" y="1"/>
                    <a:pt x="5" y="0"/>
                    <a:pt x="7" y="1"/>
                  </a:cubicBezTo>
                  <a:cubicBezTo>
                    <a:pt x="9" y="3"/>
                    <a:pt x="9" y="6"/>
                    <a:pt x="8" y="9"/>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4" name="îšḷiḍê">
              <a:extLst>
                <a:ext uri="{FF2B5EF4-FFF2-40B4-BE49-F238E27FC236}">
                  <a16:creationId xmlns:a16="http://schemas.microsoft.com/office/drawing/2014/main" id="{50A50E9F-BDFA-4C16-B314-D6917ED4A210}"/>
                </a:ext>
              </a:extLst>
            </p:cNvPr>
            <p:cNvSpPr/>
            <p:nvPr/>
          </p:nvSpPr>
          <p:spPr bwMode="auto">
            <a:xfrm>
              <a:off x="5724525" y="2241550"/>
              <a:ext cx="17463" cy="26988"/>
            </a:xfrm>
            <a:custGeom>
              <a:avLst/>
              <a:gdLst>
                <a:gd name="T0" fmla="*/ 7 w 7"/>
                <a:gd name="T1" fmla="*/ 4 h 10"/>
                <a:gd name="T2" fmla="*/ 4 w 7"/>
                <a:gd name="T3" fmla="*/ 10 h 10"/>
                <a:gd name="T4" fmla="*/ 0 w 7"/>
                <a:gd name="T5" fmla="*/ 6 h 10"/>
                <a:gd name="T6" fmla="*/ 4 w 7"/>
                <a:gd name="T7" fmla="*/ 1 h 10"/>
                <a:gd name="T8" fmla="*/ 7 w 7"/>
                <a:gd name="T9" fmla="*/ 4 h 10"/>
              </a:gdLst>
              <a:ahLst/>
              <a:cxnLst>
                <a:cxn ang="0">
                  <a:pos x="T0" y="T1"/>
                </a:cxn>
                <a:cxn ang="0">
                  <a:pos x="T2" y="T3"/>
                </a:cxn>
                <a:cxn ang="0">
                  <a:pos x="T4" y="T5"/>
                </a:cxn>
                <a:cxn ang="0">
                  <a:pos x="T6" y="T7"/>
                </a:cxn>
                <a:cxn ang="0">
                  <a:pos x="T8" y="T9"/>
                </a:cxn>
              </a:cxnLst>
              <a:rect l="0" t="0" r="r" b="b"/>
              <a:pathLst>
                <a:path w="7" h="10">
                  <a:moveTo>
                    <a:pt x="7" y="4"/>
                  </a:moveTo>
                  <a:cubicBezTo>
                    <a:pt x="7" y="7"/>
                    <a:pt x="6" y="9"/>
                    <a:pt x="4" y="10"/>
                  </a:cubicBezTo>
                  <a:cubicBezTo>
                    <a:pt x="2" y="10"/>
                    <a:pt x="0" y="9"/>
                    <a:pt x="0" y="6"/>
                  </a:cubicBezTo>
                  <a:cubicBezTo>
                    <a:pt x="0" y="4"/>
                    <a:pt x="2" y="1"/>
                    <a:pt x="4" y="1"/>
                  </a:cubicBezTo>
                  <a:cubicBezTo>
                    <a:pt x="6" y="0"/>
                    <a:pt x="7" y="2"/>
                    <a:pt x="7" y="4"/>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5" name="íslíḑe">
              <a:extLst>
                <a:ext uri="{FF2B5EF4-FFF2-40B4-BE49-F238E27FC236}">
                  <a16:creationId xmlns:a16="http://schemas.microsoft.com/office/drawing/2014/main" id="{DB531C60-E3EC-42CE-A069-3898A3CB656A}"/>
                </a:ext>
              </a:extLst>
            </p:cNvPr>
            <p:cNvSpPr/>
            <p:nvPr/>
          </p:nvSpPr>
          <p:spPr bwMode="auto">
            <a:xfrm>
              <a:off x="5695950" y="2257425"/>
              <a:ext cx="36513" cy="68263"/>
            </a:xfrm>
            <a:custGeom>
              <a:avLst/>
              <a:gdLst>
                <a:gd name="T0" fmla="*/ 0 w 23"/>
                <a:gd name="T1" fmla="*/ 0 h 43"/>
                <a:gd name="T2" fmla="*/ 0 w 23"/>
                <a:gd name="T3" fmla="*/ 43 h 43"/>
                <a:gd name="T4" fmla="*/ 23 w 23"/>
                <a:gd name="T5" fmla="*/ 32 h 43"/>
                <a:gd name="T6" fmla="*/ 0 w 23"/>
                <a:gd name="T7" fmla="*/ 0 h 43"/>
              </a:gdLst>
              <a:ahLst/>
              <a:cxnLst>
                <a:cxn ang="0">
                  <a:pos x="T0" y="T1"/>
                </a:cxn>
                <a:cxn ang="0">
                  <a:pos x="T2" y="T3"/>
                </a:cxn>
                <a:cxn ang="0">
                  <a:pos x="T4" y="T5"/>
                </a:cxn>
                <a:cxn ang="0">
                  <a:pos x="T6" y="T7"/>
                </a:cxn>
              </a:cxnLst>
              <a:rect l="0" t="0" r="r" b="b"/>
              <a:pathLst>
                <a:path w="23" h="43">
                  <a:moveTo>
                    <a:pt x="0" y="0"/>
                  </a:moveTo>
                  <a:lnTo>
                    <a:pt x="0" y="43"/>
                  </a:lnTo>
                  <a:lnTo>
                    <a:pt x="23" y="32"/>
                  </a:lnTo>
                  <a:lnTo>
                    <a:pt x="0" y="0"/>
                  </a:lnTo>
                  <a:close/>
                </a:path>
              </a:pathLst>
            </a:custGeom>
            <a:solidFill>
              <a:srgbClr val="F290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6" name="ïṩļíḑè">
              <a:extLst>
                <a:ext uri="{FF2B5EF4-FFF2-40B4-BE49-F238E27FC236}">
                  <a16:creationId xmlns:a16="http://schemas.microsoft.com/office/drawing/2014/main" id="{15E0D6FF-0645-471C-85DB-DF72867DDBFF}"/>
                </a:ext>
              </a:extLst>
            </p:cNvPr>
            <p:cNvSpPr/>
            <p:nvPr/>
          </p:nvSpPr>
          <p:spPr bwMode="auto">
            <a:xfrm>
              <a:off x="5396008" y="2528888"/>
              <a:ext cx="143576" cy="319348"/>
            </a:xfrm>
            <a:custGeom>
              <a:avLst/>
              <a:gdLst>
                <a:gd name="connsiteX0" fmla="*/ 123478 w 143576"/>
                <a:gd name="connsiteY0" fmla="*/ 0 h 319348"/>
                <a:gd name="connsiteX1" fmla="*/ 126099 w 143576"/>
                <a:gd name="connsiteY1" fmla="*/ 162250 h 319348"/>
                <a:gd name="connsiteX2" fmla="*/ 109377 w 143576"/>
                <a:gd name="connsiteY2" fmla="*/ 225180 h 319348"/>
                <a:gd name="connsiteX3" fmla="*/ 100895 w 143576"/>
                <a:gd name="connsiteY3" fmla="*/ 259006 h 319348"/>
                <a:gd name="connsiteX4" fmla="*/ 86327 w 143576"/>
                <a:gd name="connsiteY4" fmla="*/ 267719 h 319348"/>
                <a:gd name="connsiteX5" fmla="*/ 0 w 143576"/>
                <a:gd name="connsiteY5" fmla="*/ 319348 h 319348"/>
                <a:gd name="connsiteX6" fmla="*/ 442 w 143576"/>
                <a:gd name="connsiteY6" fmla="*/ 313992 h 319348"/>
                <a:gd name="connsiteX7" fmla="*/ 123478 w 143576"/>
                <a:gd name="connsiteY7" fmla="*/ 0 h 31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576" h="319348">
                  <a:moveTo>
                    <a:pt x="123478" y="0"/>
                  </a:moveTo>
                  <a:cubicBezTo>
                    <a:pt x="147064" y="18319"/>
                    <a:pt x="152305" y="99444"/>
                    <a:pt x="126099" y="162250"/>
                  </a:cubicBezTo>
                  <a:cubicBezTo>
                    <a:pt x="126099" y="162250"/>
                    <a:pt x="118728" y="188747"/>
                    <a:pt x="109377" y="225180"/>
                  </a:cubicBezTo>
                  <a:lnTo>
                    <a:pt x="100895" y="259006"/>
                  </a:lnTo>
                  <a:lnTo>
                    <a:pt x="86327" y="267719"/>
                  </a:lnTo>
                  <a:lnTo>
                    <a:pt x="0" y="319348"/>
                  </a:lnTo>
                  <a:lnTo>
                    <a:pt x="442" y="313992"/>
                  </a:lnTo>
                  <a:cubicBezTo>
                    <a:pt x="21724" y="106477"/>
                    <a:pt x="61566" y="25188"/>
                    <a:pt x="123478" y="0"/>
                  </a:cubicBezTo>
                  <a:close/>
                </a:path>
              </a:pathLst>
            </a:custGeom>
            <a:solidFill>
              <a:srgbClr val="FFBD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7" name="îṧľíḍé">
              <a:extLst>
                <a:ext uri="{FF2B5EF4-FFF2-40B4-BE49-F238E27FC236}">
                  <a16:creationId xmlns:a16="http://schemas.microsoft.com/office/drawing/2014/main" id="{6790FB8A-A835-469D-9E5B-DD52E9E287F4}"/>
                </a:ext>
              </a:extLst>
            </p:cNvPr>
            <p:cNvSpPr/>
            <p:nvPr/>
          </p:nvSpPr>
          <p:spPr bwMode="auto">
            <a:xfrm>
              <a:off x="5397500" y="2516188"/>
              <a:ext cx="155575" cy="323850"/>
            </a:xfrm>
            <a:custGeom>
              <a:avLst/>
              <a:gdLst>
                <a:gd name="T0" fmla="*/ 54 w 60"/>
                <a:gd name="T1" fmla="*/ 0 h 124"/>
                <a:gd name="T2" fmla="*/ 25 w 60"/>
                <a:gd name="T3" fmla="*/ 22 h 124"/>
                <a:gd name="T4" fmla="*/ 0 w 60"/>
                <a:gd name="T5" fmla="*/ 107 h 124"/>
                <a:gd name="T6" fmla="*/ 44 w 60"/>
                <a:gd name="T7" fmla="*/ 110 h 124"/>
                <a:gd name="T8" fmla="*/ 59 w 60"/>
                <a:gd name="T9" fmla="*/ 31 h 124"/>
                <a:gd name="T10" fmla="*/ 54 w 60"/>
                <a:gd name="T11" fmla="*/ 0 h 124"/>
              </a:gdLst>
              <a:ahLst/>
              <a:cxnLst>
                <a:cxn ang="0">
                  <a:pos x="T0" y="T1"/>
                </a:cxn>
                <a:cxn ang="0">
                  <a:pos x="T2" y="T3"/>
                </a:cxn>
                <a:cxn ang="0">
                  <a:pos x="T4" y="T5"/>
                </a:cxn>
                <a:cxn ang="0">
                  <a:pos x="T6" y="T7"/>
                </a:cxn>
                <a:cxn ang="0">
                  <a:pos x="T8" y="T9"/>
                </a:cxn>
                <a:cxn ang="0">
                  <a:pos x="T10" y="T11"/>
                </a:cxn>
              </a:cxnLst>
              <a:rect l="0" t="0" r="r" b="b"/>
              <a:pathLst>
                <a:path w="60" h="124">
                  <a:moveTo>
                    <a:pt x="54" y="0"/>
                  </a:moveTo>
                  <a:cubicBezTo>
                    <a:pt x="54" y="0"/>
                    <a:pt x="35" y="6"/>
                    <a:pt x="25" y="22"/>
                  </a:cubicBezTo>
                  <a:cubicBezTo>
                    <a:pt x="16" y="38"/>
                    <a:pt x="6" y="63"/>
                    <a:pt x="0" y="107"/>
                  </a:cubicBezTo>
                  <a:cubicBezTo>
                    <a:pt x="0" y="107"/>
                    <a:pt x="12" y="124"/>
                    <a:pt x="44" y="110"/>
                  </a:cubicBezTo>
                  <a:cubicBezTo>
                    <a:pt x="44" y="110"/>
                    <a:pt x="57" y="53"/>
                    <a:pt x="59" y="31"/>
                  </a:cubicBezTo>
                  <a:cubicBezTo>
                    <a:pt x="60" y="6"/>
                    <a:pt x="54" y="0"/>
                    <a:pt x="54" y="0"/>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8" name="îśḷîdê">
              <a:extLst>
                <a:ext uri="{FF2B5EF4-FFF2-40B4-BE49-F238E27FC236}">
                  <a16:creationId xmlns:a16="http://schemas.microsoft.com/office/drawing/2014/main" id="{58D33E91-6CC5-4687-B799-F2313228FF7A}"/>
                </a:ext>
              </a:extLst>
            </p:cNvPr>
            <p:cNvSpPr/>
            <p:nvPr/>
          </p:nvSpPr>
          <p:spPr bwMode="auto">
            <a:xfrm>
              <a:off x="5397500" y="2516188"/>
              <a:ext cx="153988" cy="301625"/>
            </a:xfrm>
            <a:custGeom>
              <a:avLst/>
              <a:gdLst>
                <a:gd name="T0" fmla="*/ 54 w 59"/>
                <a:gd name="T1" fmla="*/ 0 h 115"/>
                <a:gd name="T2" fmla="*/ 25 w 59"/>
                <a:gd name="T3" fmla="*/ 22 h 115"/>
                <a:gd name="T4" fmla="*/ 0 w 59"/>
                <a:gd name="T5" fmla="*/ 107 h 115"/>
                <a:gd name="T6" fmla="*/ 18 w 59"/>
                <a:gd name="T7" fmla="*/ 115 h 115"/>
                <a:gd name="T8" fmla="*/ 46 w 59"/>
                <a:gd name="T9" fmla="*/ 99 h 115"/>
                <a:gd name="T10" fmla="*/ 59 w 59"/>
                <a:gd name="T11" fmla="*/ 31 h 115"/>
                <a:gd name="T12" fmla="*/ 59 w 59"/>
                <a:gd name="T13" fmla="*/ 24 h 115"/>
                <a:gd name="T14" fmla="*/ 54 w 59"/>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15">
                  <a:moveTo>
                    <a:pt x="54" y="0"/>
                  </a:moveTo>
                  <a:cubicBezTo>
                    <a:pt x="54" y="0"/>
                    <a:pt x="35" y="6"/>
                    <a:pt x="25" y="22"/>
                  </a:cubicBezTo>
                  <a:cubicBezTo>
                    <a:pt x="16" y="38"/>
                    <a:pt x="6" y="63"/>
                    <a:pt x="0" y="107"/>
                  </a:cubicBezTo>
                  <a:cubicBezTo>
                    <a:pt x="0" y="107"/>
                    <a:pt x="5" y="115"/>
                    <a:pt x="18" y="115"/>
                  </a:cubicBezTo>
                  <a:cubicBezTo>
                    <a:pt x="46" y="99"/>
                    <a:pt x="46" y="99"/>
                    <a:pt x="46" y="99"/>
                  </a:cubicBezTo>
                  <a:cubicBezTo>
                    <a:pt x="50" y="82"/>
                    <a:pt x="58" y="47"/>
                    <a:pt x="59" y="31"/>
                  </a:cubicBezTo>
                  <a:cubicBezTo>
                    <a:pt x="59" y="28"/>
                    <a:pt x="59" y="26"/>
                    <a:pt x="59" y="24"/>
                  </a:cubicBezTo>
                  <a:cubicBezTo>
                    <a:pt x="59" y="5"/>
                    <a:pt x="54" y="0"/>
                    <a:pt x="54" y="0"/>
                  </a:cubicBezTo>
                </a:path>
              </a:pathLst>
            </a:custGeom>
            <a:solidFill>
              <a:srgbClr val="21BD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9" name="íṥľîdé">
              <a:extLst>
                <a:ext uri="{FF2B5EF4-FFF2-40B4-BE49-F238E27FC236}">
                  <a16:creationId xmlns:a16="http://schemas.microsoft.com/office/drawing/2014/main" id="{1246A168-8899-40F9-990F-B88B01755E4E}"/>
                </a:ext>
              </a:extLst>
            </p:cNvPr>
            <p:cNvSpPr/>
            <p:nvPr/>
          </p:nvSpPr>
          <p:spPr bwMode="auto">
            <a:xfrm>
              <a:off x="5329238" y="2620963"/>
              <a:ext cx="569913" cy="508000"/>
            </a:xfrm>
            <a:custGeom>
              <a:avLst/>
              <a:gdLst>
                <a:gd name="T0" fmla="*/ 218 w 218"/>
                <a:gd name="T1" fmla="*/ 21 h 194"/>
                <a:gd name="T2" fmla="*/ 218 w 218"/>
                <a:gd name="T3" fmla="*/ 9 h 194"/>
                <a:gd name="T4" fmla="*/ 204 w 218"/>
                <a:gd name="T5" fmla="*/ 1 h 194"/>
                <a:gd name="T6" fmla="*/ 204 w 218"/>
                <a:gd name="T7" fmla="*/ 1 h 194"/>
                <a:gd name="T8" fmla="*/ 204 w 218"/>
                <a:gd name="T9" fmla="*/ 1 h 194"/>
                <a:gd name="T10" fmla="*/ 204 w 218"/>
                <a:gd name="T11" fmla="*/ 1 h 194"/>
                <a:gd name="T12" fmla="*/ 200 w 218"/>
                <a:gd name="T13" fmla="*/ 1 h 194"/>
                <a:gd name="T14" fmla="*/ 6 w 218"/>
                <a:gd name="T15" fmla="*/ 113 h 194"/>
                <a:gd name="T16" fmla="*/ 0 w 218"/>
                <a:gd name="T17" fmla="*/ 124 h 194"/>
                <a:gd name="T18" fmla="*/ 0 w 218"/>
                <a:gd name="T19" fmla="*/ 182 h 194"/>
                <a:gd name="T20" fmla="*/ 1 w 218"/>
                <a:gd name="T21" fmla="*/ 186 h 194"/>
                <a:gd name="T22" fmla="*/ 1 w 218"/>
                <a:gd name="T23" fmla="*/ 186 h 194"/>
                <a:gd name="T24" fmla="*/ 1 w 218"/>
                <a:gd name="T25" fmla="*/ 186 h 194"/>
                <a:gd name="T26" fmla="*/ 1 w 218"/>
                <a:gd name="T27" fmla="*/ 186 h 194"/>
                <a:gd name="T28" fmla="*/ 15 w 218"/>
                <a:gd name="T29" fmla="*/ 194 h 194"/>
                <a:gd name="T30" fmla="*/ 15 w 218"/>
                <a:gd name="T31" fmla="*/ 180 h 194"/>
                <a:gd name="T32" fmla="*/ 200 w 218"/>
                <a:gd name="T33" fmla="*/ 74 h 194"/>
                <a:gd name="T34" fmla="*/ 206 w 218"/>
                <a:gd name="T35" fmla="*/ 63 h 194"/>
                <a:gd name="T36" fmla="*/ 206 w 218"/>
                <a:gd name="T37" fmla="*/ 21 h 194"/>
                <a:gd name="T38" fmla="*/ 218 w 218"/>
                <a:gd name="T39" fmla="*/ 2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8" h="194">
                  <a:moveTo>
                    <a:pt x="218" y="21"/>
                  </a:moveTo>
                  <a:cubicBezTo>
                    <a:pt x="218" y="9"/>
                    <a:pt x="218" y="9"/>
                    <a:pt x="218" y="9"/>
                  </a:cubicBezTo>
                  <a:cubicBezTo>
                    <a:pt x="204" y="1"/>
                    <a:pt x="204" y="1"/>
                    <a:pt x="204" y="1"/>
                  </a:cubicBezTo>
                  <a:cubicBezTo>
                    <a:pt x="204" y="1"/>
                    <a:pt x="204" y="1"/>
                    <a:pt x="204" y="1"/>
                  </a:cubicBezTo>
                  <a:cubicBezTo>
                    <a:pt x="204" y="1"/>
                    <a:pt x="204" y="1"/>
                    <a:pt x="204" y="1"/>
                  </a:cubicBezTo>
                  <a:cubicBezTo>
                    <a:pt x="204" y="1"/>
                    <a:pt x="204" y="1"/>
                    <a:pt x="204" y="1"/>
                  </a:cubicBezTo>
                  <a:cubicBezTo>
                    <a:pt x="203" y="0"/>
                    <a:pt x="202" y="0"/>
                    <a:pt x="200" y="1"/>
                  </a:cubicBezTo>
                  <a:cubicBezTo>
                    <a:pt x="6" y="113"/>
                    <a:pt x="6" y="113"/>
                    <a:pt x="6" y="113"/>
                  </a:cubicBezTo>
                  <a:cubicBezTo>
                    <a:pt x="2" y="115"/>
                    <a:pt x="0" y="120"/>
                    <a:pt x="0" y="124"/>
                  </a:cubicBezTo>
                  <a:cubicBezTo>
                    <a:pt x="0" y="182"/>
                    <a:pt x="0" y="182"/>
                    <a:pt x="0" y="182"/>
                  </a:cubicBezTo>
                  <a:cubicBezTo>
                    <a:pt x="0" y="184"/>
                    <a:pt x="0" y="185"/>
                    <a:pt x="1" y="186"/>
                  </a:cubicBezTo>
                  <a:cubicBezTo>
                    <a:pt x="1" y="186"/>
                    <a:pt x="1" y="186"/>
                    <a:pt x="1" y="186"/>
                  </a:cubicBezTo>
                  <a:cubicBezTo>
                    <a:pt x="1" y="186"/>
                    <a:pt x="1" y="186"/>
                    <a:pt x="1" y="186"/>
                  </a:cubicBezTo>
                  <a:cubicBezTo>
                    <a:pt x="1" y="186"/>
                    <a:pt x="1" y="186"/>
                    <a:pt x="1" y="186"/>
                  </a:cubicBezTo>
                  <a:cubicBezTo>
                    <a:pt x="15" y="194"/>
                    <a:pt x="15" y="194"/>
                    <a:pt x="15" y="194"/>
                  </a:cubicBezTo>
                  <a:cubicBezTo>
                    <a:pt x="15" y="180"/>
                    <a:pt x="15" y="180"/>
                    <a:pt x="15" y="180"/>
                  </a:cubicBezTo>
                  <a:cubicBezTo>
                    <a:pt x="200" y="74"/>
                    <a:pt x="200" y="74"/>
                    <a:pt x="200" y="74"/>
                  </a:cubicBezTo>
                  <a:cubicBezTo>
                    <a:pt x="203" y="72"/>
                    <a:pt x="206" y="67"/>
                    <a:pt x="206" y="63"/>
                  </a:cubicBezTo>
                  <a:cubicBezTo>
                    <a:pt x="206" y="21"/>
                    <a:pt x="206" y="21"/>
                    <a:pt x="206" y="21"/>
                  </a:cubicBezTo>
                  <a:lnTo>
                    <a:pt x="218"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0" name="isľîḍé">
              <a:extLst>
                <a:ext uri="{FF2B5EF4-FFF2-40B4-BE49-F238E27FC236}">
                  <a16:creationId xmlns:a16="http://schemas.microsoft.com/office/drawing/2014/main" id="{22E03314-BA17-4577-B64B-DF464F4C8068}"/>
                </a:ext>
              </a:extLst>
            </p:cNvPr>
            <p:cNvSpPr/>
            <p:nvPr/>
          </p:nvSpPr>
          <p:spPr bwMode="auto">
            <a:xfrm>
              <a:off x="5334000" y="2620963"/>
              <a:ext cx="565150" cy="338138"/>
            </a:xfrm>
            <a:custGeom>
              <a:avLst/>
              <a:gdLst>
                <a:gd name="T0" fmla="*/ 216 w 216"/>
                <a:gd name="T1" fmla="*/ 9 h 129"/>
                <a:gd name="T2" fmla="*/ 202 w 216"/>
                <a:gd name="T3" fmla="*/ 1 h 129"/>
                <a:gd name="T4" fmla="*/ 202 w 216"/>
                <a:gd name="T5" fmla="*/ 1 h 129"/>
                <a:gd name="T6" fmla="*/ 202 w 216"/>
                <a:gd name="T7" fmla="*/ 1 h 129"/>
                <a:gd name="T8" fmla="*/ 202 w 216"/>
                <a:gd name="T9" fmla="*/ 1 h 129"/>
                <a:gd name="T10" fmla="*/ 198 w 216"/>
                <a:gd name="T11" fmla="*/ 1 h 129"/>
                <a:gd name="T12" fmla="*/ 4 w 216"/>
                <a:gd name="T13" fmla="*/ 113 h 129"/>
                <a:gd name="T14" fmla="*/ 0 w 216"/>
                <a:gd name="T15" fmla="*/ 117 h 129"/>
                <a:gd name="T16" fmla="*/ 20 w 216"/>
                <a:gd name="T17" fmla="*/ 129 h 129"/>
                <a:gd name="T18" fmla="*/ 204 w 216"/>
                <a:gd name="T19" fmla="*/ 24 h 129"/>
                <a:gd name="T20" fmla="*/ 216 w 216"/>
                <a:gd name="T21"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129">
                  <a:moveTo>
                    <a:pt x="216" y="9"/>
                  </a:moveTo>
                  <a:cubicBezTo>
                    <a:pt x="202" y="1"/>
                    <a:pt x="202" y="1"/>
                    <a:pt x="202" y="1"/>
                  </a:cubicBezTo>
                  <a:cubicBezTo>
                    <a:pt x="202" y="1"/>
                    <a:pt x="202" y="1"/>
                    <a:pt x="202" y="1"/>
                  </a:cubicBezTo>
                  <a:cubicBezTo>
                    <a:pt x="202" y="1"/>
                    <a:pt x="202" y="1"/>
                    <a:pt x="202" y="1"/>
                  </a:cubicBezTo>
                  <a:cubicBezTo>
                    <a:pt x="202" y="1"/>
                    <a:pt x="202" y="1"/>
                    <a:pt x="202" y="1"/>
                  </a:cubicBezTo>
                  <a:cubicBezTo>
                    <a:pt x="201" y="0"/>
                    <a:pt x="200" y="0"/>
                    <a:pt x="198" y="1"/>
                  </a:cubicBezTo>
                  <a:cubicBezTo>
                    <a:pt x="4" y="113"/>
                    <a:pt x="4" y="113"/>
                    <a:pt x="4" y="113"/>
                  </a:cubicBezTo>
                  <a:cubicBezTo>
                    <a:pt x="2" y="114"/>
                    <a:pt x="1" y="116"/>
                    <a:pt x="0" y="117"/>
                  </a:cubicBezTo>
                  <a:cubicBezTo>
                    <a:pt x="20" y="129"/>
                    <a:pt x="20" y="129"/>
                    <a:pt x="20" y="129"/>
                  </a:cubicBezTo>
                  <a:cubicBezTo>
                    <a:pt x="204" y="24"/>
                    <a:pt x="204" y="24"/>
                    <a:pt x="204" y="24"/>
                  </a:cubicBezTo>
                  <a:lnTo>
                    <a:pt x="216" y="9"/>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1" name="íṧḻîḓè">
              <a:extLst>
                <a:ext uri="{FF2B5EF4-FFF2-40B4-BE49-F238E27FC236}">
                  <a16:creationId xmlns:a16="http://schemas.microsoft.com/office/drawing/2014/main" id="{42EDE9E9-B4A6-4FC7-BAF2-194B68646509}"/>
                </a:ext>
              </a:extLst>
            </p:cNvPr>
            <p:cNvSpPr/>
            <p:nvPr/>
          </p:nvSpPr>
          <p:spPr bwMode="auto">
            <a:xfrm>
              <a:off x="5365750" y="2640013"/>
              <a:ext cx="539750" cy="493713"/>
            </a:xfrm>
            <a:custGeom>
              <a:avLst/>
              <a:gdLst>
                <a:gd name="T0" fmla="*/ 6 w 206"/>
                <a:gd name="T1" fmla="*/ 114 h 189"/>
                <a:gd name="T2" fmla="*/ 200 w 206"/>
                <a:gd name="T3" fmla="*/ 2 h 189"/>
                <a:gd name="T4" fmla="*/ 206 w 206"/>
                <a:gd name="T5" fmla="*/ 6 h 189"/>
                <a:gd name="T6" fmla="*/ 206 w 206"/>
                <a:gd name="T7" fmla="*/ 64 h 189"/>
                <a:gd name="T8" fmla="*/ 200 w 206"/>
                <a:gd name="T9" fmla="*/ 75 h 189"/>
                <a:gd name="T10" fmla="*/ 6 w 206"/>
                <a:gd name="T11" fmla="*/ 187 h 189"/>
                <a:gd name="T12" fmla="*/ 0 w 206"/>
                <a:gd name="T13" fmla="*/ 183 h 189"/>
                <a:gd name="T14" fmla="*/ 0 w 206"/>
                <a:gd name="T15" fmla="*/ 125 h 189"/>
                <a:gd name="T16" fmla="*/ 6 w 206"/>
                <a:gd name="T17" fmla="*/ 11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89">
                  <a:moveTo>
                    <a:pt x="6" y="114"/>
                  </a:moveTo>
                  <a:cubicBezTo>
                    <a:pt x="200" y="2"/>
                    <a:pt x="200" y="2"/>
                    <a:pt x="200" y="2"/>
                  </a:cubicBezTo>
                  <a:cubicBezTo>
                    <a:pt x="203" y="0"/>
                    <a:pt x="206" y="2"/>
                    <a:pt x="206" y="6"/>
                  </a:cubicBezTo>
                  <a:cubicBezTo>
                    <a:pt x="206" y="64"/>
                    <a:pt x="206" y="64"/>
                    <a:pt x="206" y="64"/>
                  </a:cubicBezTo>
                  <a:cubicBezTo>
                    <a:pt x="206" y="68"/>
                    <a:pt x="203" y="73"/>
                    <a:pt x="200" y="75"/>
                  </a:cubicBezTo>
                  <a:cubicBezTo>
                    <a:pt x="6" y="187"/>
                    <a:pt x="6" y="187"/>
                    <a:pt x="6" y="187"/>
                  </a:cubicBezTo>
                  <a:cubicBezTo>
                    <a:pt x="2" y="189"/>
                    <a:pt x="0" y="187"/>
                    <a:pt x="0" y="183"/>
                  </a:cubicBezTo>
                  <a:cubicBezTo>
                    <a:pt x="0" y="125"/>
                    <a:pt x="0" y="125"/>
                    <a:pt x="0" y="125"/>
                  </a:cubicBezTo>
                  <a:cubicBezTo>
                    <a:pt x="0" y="121"/>
                    <a:pt x="2" y="116"/>
                    <a:pt x="6" y="114"/>
                  </a:cubicBez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2" name="îšlíḓé">
              <a:extLst>
                <a:ext uri="{FF2B5EF4-FFF2-40B4-BE49-F238E27FC236}">
                  <a16:creationId xmlns:a16="http://schemas.microsoft.com/office/drawing/2014/main" id="{F7EE94E1-C87B-4B52-82D1-C070A99234B3}"/>
                </a:ext>
              </a:extLst>
            </p:cNvPr>
            <p:cNvSpPr/>
            <p:nvPr/>
          </p:nvSpPr>
          <p:spPr bwMode="auto">
            <a:xfrm>
              <a:off x="5383213" y="2947988"/>
              <a:ext cx="84138" cy="120650"/>
            </a:xfrm>
            <a:custGeom>
              <a:avLst/>
              <a:gdLst>
                <a:gd name="T0" fmla="*/ 17 w 32"/>
                <a:gd name="T1" fmla="*/ 2 h 46"/>
                <a:gd name="T2" fmla="*/ 21 w 32"/>
                <a:gd name="T3" fmla="*/ 9 h 46"/>
                <a:gd name="T4" fmla="*/ 22 w 32"/>
                <a:gd name="T5" fmla="*/ 10 h 46"/>
                <a:gd name="T6" fmla="*/ 30 w 32"/>
                <a:gd name="T7" fmla="*/ 7 h 46"/>
                <a:gd name="T8" fmla="*/ 31 w 32"/>
                <a:gd name="T9" fmla="*/ 10 h 46"/>
                <a:gd name="T10" fmla="*/ 25 w 32"/>
                <a:gd name="T11" fmla="*/ 20 h 46"/>
                <a:gd name="T12" fmla="*/ 25 w 32"/>
                <a:gd name="T13" fmla="*/ 22 h 46"/>
                <a:gd name="T14" fmla="*/ 26 w 32"/>
                <a:gd name="T15" fmla="*/ 32 h 46"/>
                <a:gd name="T16" fmla="*/ 24 w 32"/>
                <a:gd name="T17" fmla="*/ 35 h 46"/>
                <a:gd name="T18" fmla="*/ 17 w 32"/>
                <a:gd name="T19" fmla="*/ 35 h 46"/>
                <a:gd name="T20" fmla="*/ 15 w 32"/>
                <a:gd name="T21" fmla="*/ 35 h 46"/>
                <a:gd name="T22" fmla="*/ 8 w 32"/>
                <a:gd name="T23" fmla="*/ 44 h 46"/>
                <a:gd name="T24" fmla="*/ 6 w 32"/>
                <a:gd name="T25" fmla="*/ 44 h 46"/>
                <a:gd name="T26" fmla="*/ 7 w 32"/>
                <a:gd name="T27" fmla="*/ 32 h 46"/>
                <a:gd name="T28" fmla="*/ 7 w 32"/>
                <a:gd name="T29" fmla="*/ 31 h 46"/>
                <a:gd name="T30" fmla="*/ 1 w 32"/>
                <a:gd name="T31" fmla="*/ 27 h 46"/>
                <a:gd name="T32" fmla="*/ 2 w 32"/>
                <a:gd name="T33" fmla="*/ 23 h 46"/>
                <a:gd name="T34" fmla="*/ 10 w 32"/>
                <a:gd name="T35" fmla="*/ 17 h 46"/>
                <a:gd name="T36" fmla="*/ 11 w 32"/>
                <a:gd name="T37" fmla="*/ 15 h 46"/>
                <a:gd name="T38" fmla="*/ 15 w 32"/>
                <a:gd name="T39" fmla="*/ 3 h 46"/>
                <a:gd name="T40" fmla="*/ 17 w 32"/>
                <a:gd name="T41"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6">
                  <a:moveTo>
                    <a:pt x="17" y="2"/>
                  </a:moveTo>
                  <a:cubicBezTo>
                    <a:pt x="21" y="9"/>
                    <a:pt x="21" y="9"/>
                    <a:pt x="21" y="9"/>
                  </a:cubicBezTo>
                  <a:cubicBezTo>
                    <a:pt x="21" y="10"/>
                    <a:pt x="21" y="10"/>
                    <a:pt x="22" y="10"/>
                  </a:cubicBezTo>
                  <a:cubicBezTo>
                    <a:pt x="30" y="7"/>
                    <a:pt x="30" y="7"/>
                    <a:pt x="30" y="7"/>
                  </a:cubicBezTo>
                  <a:cubicBezTo>
                    <a:pt x="31" y="6"/>
                    <a:pt x="32" y="8"/>
                    <a:pt x="31" y="10"/>
                  </a:cubicBezTo>
                  <a:cubicBezTo>
                    <a:pt x="25" y="20"/>
                    <a:pt x="25" y="20"/>
                    <a:pt x="25" y="20"/>
                  </a:cubicBezTo>
                  <a:cubicBezTo>
                    <a:pt x="25" y="21"/>
                    <a:pt x="24" y="22"/>
                    <a:pt x="25" y="22"/>
                  </a:cubicBezTo>
                  <a:cubicBezTo>
                    <a:pt x="26" y="32"/>
                    <a:pt x="26" y="32"/>
                    <a:pt x="26" y="32"/>
                  </a:cubicBezTo>
                  <a:cubicBezTo>
                    <a:pt x="26" y="34"/>
                    <a:pt x="25" y="36"/>
                    <a:pt x="24" y="35"/>
                  </a:cubicBezTo>
                  <a:cubicBezTo>
                    <a:pt x="17" y="35"/>
                    <a:pt x="17" y="35"/>
                    <a:pt x="17" y="35"/>
                  </a:cubicBezTo>
                  <a:cubicBezTo>
                    <a:pt x="16" y="35"/>
                    <a:pt x="16" y="35"/>
                    <a:pt x="15" y="35"/>
                  </a:cubicBezTo>
                  <a:cubicBezTo>
                    <a:pt x="8" y="44"/>
                    <a:pt x="8" y="44"/>
                    <a:pt x="8" y="44"/>
                  </a:cubicBezTo>
                  <a:cubicBezTo>
                    <a:pt x="7" y="46"/>
                    <a:pt x="6" y="45"/>
                    <a:pt x="6" y="44"/>
                  </a:cubicBezTo>
                  <a:cubicBezTo>
                    <a:pt x="7" y="32"/>
                    <a:pt x="7" y="32"/>
                    <a:pt x="7" y="32"/>
                  </a:cubicBezTo>
                  <a:cubicBezTo>
                    <a:pt x="7" y="32"/>
                    <a:pt x="7" y="31"/>
                    <a:pt x="7" y="31"/>
                  </a:cubicBezTo>
                  <a:cubicBezTo>
                    <a:pt x="1" y="27"/>
                    <a:pt x="1" y="27"/>
                    <a:pt x="1" y="27"/>
                  </a:cubicBezTo>
                  <a:cubicBezTo>
                    <a:pt x="0" y="26"/>
                    <a:pt x="1" y="24"/>
                    <a:pt x="2" y="23"/>
                  </a:cubicBezTo>
                  <a:cubicBezTo>
                    <a:pt x="10" y="17"/>
                    <a:pt x="10" y="17"/>
                    <a:pt x="10" y="17"/>
                  </a:cubicBezTo>
                  <a:cubicBezTo>
                    <a:pt x="10" y="16"/>
                    <a:pt x="11" y="16"/>
                    <a:pt x="11" y="15"/>
                  </a:cubicBezTo>
                  <a:cubicBezTo>
                    <a:pt x="15" y="3"/>
                    <a:pt x="15" y="3"/>
                    <a:pt x="15" y="3"/>
                  </a:cubicBezTo>
                  <a:cubicBezTo>
                    <a:pt x="15" y="1"/>
                    <a:pt x="17" y="0"/>
                    <a:pt x="17" y="2"/>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3" name="îṩľïḑe">
              <a:extLst>
                <a:ext uri="{FF2B5EF4-FFF2-40B4-BE49-F238E27FC236}">
                  <a16:creationId xmlns:a16="http://schemas.microsoft.com/office/drawing/2014/main" id="{31DEF83D-3392-47F4-8187-B4E12863BF43}"/>
                </a:ext>
              </a:extLst>
            </p:cNvPr>
            <p:cNvSpPr/>
            <p:nvPr/>
          </p:nvSpPr>
          <p:spPr bwMode="auto">
            <a:xfrm>
              <a:off x="5487988" y="2890838"/>
              <a:ext cx="84138" cy="117475"/>
            </a:xfrm>
            <a:custGeom>
              <a:avLst/>
              <a:gdLst>
                <a:gd name="T0" fmla="*/ 17 w 32"/>
                <a:gd name="T1" fmla="*/ 1 h 45"/>
                <a:gd name="T2" fmla="*/ 21 w 32"/>
                <a:gd name="T3" fmla="*/ 8 h 45"/>
                <a:gd name="T4" fmla="*/ 22 w 32"/>
                <a:gd name="T5" fmla="*/ 9 h 45"/>
                <a:gd name="T6" fmla="*/ 30 w 32"/>
                <a:gd name="T7" fmla="*/ 6 h 45"/>
                <a:gd name="T8" fmla="*/ 31 w 32"/>
                <a:gd name="T9" fmla="*/ 9 h 45"/>
                <a:gd name="T10" fmla="*/ 25 w 32"/>
                <a:gd name="T11" fmla="*/ 19 h 45"/>
                <a:gd name="T12" fmla="*/ 24 w 32"/>
                <a:gd name="T13" fmla="*/ 21 h 45"/>
                <a:gd name="T14" fmla="*/ 26 w 32"/>
                <a:gd name="T15" fmla="*/ 31 h 45"/>
                <a:gd name="T16" fmla="*/ 24 w 32"/>
                <a:gd name="T17" fmla="*/ 35 h 45"/>
                <a:gd name="T18" fmla="*/ 17 w 32"/>
                <a:gd name="T19" fmla="*/ 34 h 45"/>
                <a:gd name="T20" fmla="*/ 15 w 32"/>
                <a:gd name="T21" fmla="*/ 35 h 45"/>
                <a:gd name="T22" fmla="*/ 8 w 32"/>
                <a:gd name="T23" fmla="*/ 44 h 45"/>
                <a:gd name="T24" fmla="*/ 6 w 32"/>
                <a:gd name="T25" fmla="*/ 43 h 45"/>
                <a:gd name="T26" fmla="*/ 7 w 32"/>
                <a:gd name="T27" fmla="*/ 31 h 45"/>
                <a:gd name="T28" fmla="*/ 7 w 32"/>
                <a:gd name="T29" fmla="*/ 30 h 45"/>
                <a:gd name="T30" fmla="*/ 1 w 32"/>
                <a:gd name="T31" fmla="*/ 26 h 45"/>
                <a:gd name="T32" fmla="*/ 2 w 32"/>
                <a:gd name="T33" fmla="*/ 22 h 45"/>
                <a:gd name="T34" fmla="*/ 10 w 32"/>
                <a:gd name="T35" fmla="*/ 16 h 45"/>
                <a:gd name="T36" fmla="*/ 11 w 32"/>
                <a:gd name="T37" fmla="*/ 14 h 45"/>
                <a:gd name="T38" fmla="*/ 14 w 32"/>
                <a:gd name="T39" fmla="*/ 2 h 45"/>
                <a:gd name="T40" fmla="*/ 17 w 32"/>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5">
                  <a:moveTo>
                    <a:pt x="17" y="1"/>
                  </a:moveTo>
                  <a:cubicBezTo>
                    <a:pt x="21" y="8"/>
                    <a:pt x="21" y="8"/>
                    <a:pt x="21" y="8"/>
                  </a:cubicBezTo>
                  <a:cubicBezTo>
                    <a:pt x="21" y="9"/>
                    <a:pt x="21" y="9"/>
                    <a:pt x="22" y="9"/>
                  </a:cubicBezTo>
                  <a:cubicBezTo>
                    <a:pt x="30" y="6"/>
                    <a:pt x="30" y="6"/>
                    <a:pt x="30" y="6"/>
                  </a:cubicBezTo>
                  <a:cubicBezTo>
                    <a:pt x="31" y="5"/>
                    <a:pt x="32" y="7"/>
                    <a:pt x="31" y="9"/>
                  </a:cubicBezTo>
                  <a:cubicBezTo>
                    <a:pt x="25" y="19"/>
                    <a:pt x="25" y="19"/>
                    <a:pt x="25" y="19"/>
                  </a:cubicBezTo>
                  <a:cubicBezTo>
                    <a:pt x="25" y="20"/>
                    <a:pt x="24" y="21"/>
                    <a:pt x="24" y="21"/>
                  </a:cubicBezTo>
                  <a:cubicBezTo>
                    <a:pt x="26" y="31"/>
                    <a:pt x="26" y="31"/>
                    <a:pt x="26" y="31"/>
                  </a:cubicBezTo>
                  <a:cubicBezTo>
                    <a:pt x="26" y="33"/>
                    <a:pt x="25" y="35"/>
                    <a:pt x="24" y="35"/>
                  </a:cubicBezTo>
                  <a:cubicBezTo>
                    <a:pt x="17" y="34"/>
                    <a:pt x="17" y="34"/>
                    <a:pt x="17" y="34"/>
                  </a:cubicBezTo>
                  <a:cubicBezTo>
                    <a:pt x="16" y="34"/>
                    <a:pt x="16" y="34"/>
                    <a:pt x="15" y="35"/>
                  </a:cubicBezTo>
                  <a:cubicBezTo>
                    <a:pt x="8" y="44"/>
                    <a:pt x="8" y="44"/>
                    <a:pt x="8" y="44"/>
                  </a:cubicBezTo>
                  <a:cubicBezTo>
                    <a:pt x="7" y="45"/>
                    <a:pt x="6" y="44"/>
                    <a:pt x="6" y="43"/>
                  </a:cubicBezTo>
                  <a:cubicBezTo>
                    <a:pt x="7" y="31"/>
                    <a:pt x="7" y="31"/>
                    <a:pt x="7" y="31"/>
                  </a:cubicBezTo>
                  <a:cubicBezTo>
                    <a:pt x="7" y="31"/>
                    <a:pt x="7" y="30"/>
                    <a:pt x="7" y="30"/>
                  </a:cubicBezTo>
                  <a:cubicBezTo>
                    <a:pt x="1" y="26"/>
                    <a:pt x="1" y="26"/>
                    <a:pt x="1" y="26"/>
                  </a:cubicBezTo>
                  <a:cubicBezTo>
                    <a:pt x="0" y="25"/>
                    <a:pt x="1" y="23"/>
                    <a:pt x="2" y="22"/>
                  </a:cubicBezTo>
                  <a:cubicBezTo>
                    <a:pt x="10" y="16"/>
                    <a:pt x="10" y="16"/>
                    <a:pt x="10" y="16"/>
                  </a:cubicBezTo>
                  <a:cubicBezTo>
                    <a:pt x="10" y="15"/>
                    <a:pt x="11" y="15"/>
                    <a:pt x="11" y="14"/>
                  </a:cubicBezTo>
                  <a:cubicBezTo>
                    <a:pt x="14" y="2"/>
                    <a:pt x="14" y="2"/>
                    <a:pt x="14" y="2"/>
                  </a:cubicBezTo>
                  <a:cubicBezTo>
                    <a:pt x="15" y="1"/>
                    <a:pt x="17"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4" name="iṧ1ídê">
              <a:extLst>
                <a:ext uri="{FF2B5EF4-FFF2-40B4-BE49-F238E27FC236}">
                  <a16:creationId xmlns:a16="http://schemas.microsoft.com/office/drawing/2014/main" id="{E6455092-DDB1-45CA-B47C-247E6F0F1472}"/>
                </a:ext>
              </a:extLst>
            </p:cNvPr>
            <p:cNvSpPr/>
            <p:nvPr/>
          </p:nvSpPr>
          <p:spPr bwMode="auto">
            <a:xfrm>
              <a:off x="5592763" y="2830513"/>
              <a:ext cx="80963" cy="117475"/>
            </a:xfrm>
            <a:custGeom>
              <a:avLst/>
              <a:gdLst>
                <a:gd name="T0" fmla="*/ 17 w 31"/>
                <a:gd name="T1" fmla="*/ 1 h 45"/>
                <a:gd name="T2" fmla="*/ 21 w 31"/>
                <a:gd name="T3" fmla="*/ 8 h 45"/>
                <a:gd name="T4" fmla="*/ 22 w 31"/>
                <a:gd name="T5" fmla="*/ 9 h 45"/>
                <a:gd name="T6" fmla="*/ 30 w 31"/>
                <a:gd name="T7" fmla="*/ 6 h 45"/>
                <a:gd name="T8" fmla="*/ 31 w 31"/>
                <a:gd name="T9" fmla="*/ 9 h 45"/>
                <a:gd name="T10" fmla="*/ 25 w 31"/>
                <a:gd name="T11" fmla="*/ 20 h 45"/>
                <a:gd name="T12" fmla="*/ 24 w 31"/>
                <a:gd name="T13" fmla="*/ 22 h 45"/>
                <a:gd name="T14" fmla="*/ 26 w 31"/>
                <a:gd name="T15" fmla="*/ 31 h 45"/>
                <a:gd name="T16" fmla="*/ 24 w 31"/>
                <a:gd name="T17" fmla="*/ 35 h 45"/>
                <a:gd name="T18" fmla="*/ 16 w 31"/>
                <a:gd name="T19" fmla="*/ 34 h 45"/>
                <a:gd name="T20" fmla="*/ 15 w 31"/>
                <a:gd name="T21" fmla="*/ 35 h 45"/>
                <a:gd name="T22" fmla="*/ 8 w 31"/>
                <a:gd name="T23" fmla="*/ 44 h 45"/>
                <a:gd name="T24" fmla="*/ 6 w 31"/>
                <a:gd name="T25" fmla="*/ 43 h 45"/>
                <a:gd name="T26" fmla="*/ 7 w 31"/>
                <a:gd name="T27" fmla="*/ 32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3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1" y="8"/>
                    <a:pt x="21" y="8"/>
                    <a:pt x="21" y="8"/>
                  </a:cubicBezTo>
                  <a:cubicBezTo>
                    <a:pt x="21" y="9"/>
                    <a:pt x="21" y="9"/>
                    <a:pt x="22" y="9"/>
                  </a:cubicBezTo>
                  <a:cubicBezTo>
                    <a:pt x="30" y="6"/>
                    <a:pt x="30" y="6"/>
                    <a:pt x="30" y="6"/>
                  </a:cubicBezTo>
                  <a:cubicBezTo>
                    <a:pt x="31" y="5"/>
                    <a:pt x="31" y="7"/>
                    <a:pt x="31" y="9"/>
                  </a:cubicBezTo>
                  <a:cubicBezTo>
                    <a:pt x="25" y="20"/>
                    <a:pt x="25" y="20"/>
                    <a:pt x="25" y="20"/>
                  </a:cubicBezTo>
                  <a:cubicBezTo>
                    <a:pt x="24" y="20"/>
                    <a:pt x="24" y="21"/>
                    <a:pt x="24" y="22"/>
                  </a:cubicBezTo>
                  <a:cubicBezTo>
                    <a:pt x="26" y="31"/>
                    <a:pt x="26" y="31"/>
                    <a:pt x="26" y="31"/>
                  </a:cubicBezTo>
                  <a:cubicBezTo>
                    <a:pt x="26" y="33"/>
                    <a:pt x="25" y="35"/>
                    <a:pt x="24" y="35"/>
                  </a:cubicBezTo>
                  <a:cubicBezTo>
                    <a:pt x="16" y="34"/>
                    <a:pt x="16" y="34"/>
                    <a:pt x="16" y="34"/>
                  </a:cubicBezTo>
                  <a:cubicBezTo>
                    <a:pt x="16" y="34"/>
                    <a:pt x="16" y="34"/>
                    <a:pt x="15" y="35"/>
                  </a:cubicBezTo>
                  <a:cubicBezTo>
                    <a:pt x="8" y="44"/>
                    <a:pt x="8" y="44"/>
                    <a:pt x="8" y="44"/>
                  </a:cubicBezTo>
                  <a:cubicBezTo>
                    <a:pt x="7" y="45"/>
                    <a:pt x="6" y="45"/>
                    <a:pt x="6" y="43"/>
                  </a:cubicBezTo>
                  <a:cubicBezTo>
                    <a:pt x="7" y="32"/>
                    <a:pt x="7" y="32"/>
                    <a:pt x="7" y="32"/>
                  </a:cubicBezTo>
                  <a:cubicBezTo>
                    <a:pt x="7" y="31"/>
                    <a:pt x="7" y="30"/>
                    <a:pt x="7" y="30"/>
                  </a:cubicBezTo>
                  <a:cubicBezTo>
                    <a:pt x="1" y="26"/>
                    <a:pt x="1" y="26"/>
                    <a:pt x="1" y="26"/>
                  </a:cubicBezTo>
                  <a:cubicBezTo>
                    <a:pt x="0" y="25"/>
                    <a:pt x="1" y="23"/>
                    <a:pt x="2" y="22"/>
                  </a:cubicBezTo>
                  <a:cubicBezTo>
                    <a:pt x="10" y="16"/>
                    <a:pt x="10" y="16"/>
                    <a:pt x="10" y="16"/>
                  </a:cubicBezTo>
                  <a:cubicBezTo>
                    <a:pt x="10" y="15"/>
                    <a:pt x="11" y="15"/>
                    <a:pt x="11" y="14"/>
                  </a:cubicBezTo>
                  <a:cubicBezTo>
                    <a:pt x="14" y="3"/>
                    <a:pt x="14" y="3"/>
                    <a:pt x="14" y="3"/>
                  </a:cubicBezTo>
                  <a:cubicBezTo>
                    <a:pt x="15" y="1"/>
                    <a:pt x="17"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5" name="ïṡľïḋé">
              <a:extLst>
                <a:ext uri="{FF2B5EF4-FFF2-40B4-BE49-F238E27FC236}">
                  <a16:creationId xmlns:a16="http://schemas.microsoft.com/office/drawing/2014/main" id="{6E75FDA2-07CB-4BDD-8255-4C0DF4064B9C}"/>
                </a:ext>
              </a:extLst>
            </p:cNvPr>
            <p:cNvSpPr/>
            <p:nvPr/>
          </p:nvSpPr>
          <p:spPr bwMode="auto">
            <a:xfrm>
              <a:off x="5697538" y="2770188"/>
              <a:ext cx="80963" cy="117475"/>
            </a:xfrm>
            <a:custGeom>
              <a:avLst/>
              <a:gdLst>
                <a:gd name="T0" fmla="*/ 17 w 31"/>
                <a:gd name="T1" fmla="*/ 1 h 45"/>
                <a:gd name="T2" fmla="*/ 21 w 31"/>
                <a:gd name="T3" fmla="*/ 9 h 45"/>
                <a:gd name="T4" fmla="*/ 22 w 31"/>
                <a:gd name="T5" fmla="*/ 9 h 45"/>
                <a:gd name="T6" fmla="*/ 30 w 31"/>
                <a:gd name="T7" fmla="*/ 6 h 45"/>
                <a:gd name="T8" fmla="*/ 31 w 31"/>
                <a:gd name="T9" fmla="*/ 9 h 45"/>
                <a:gd name="T10" fmla="*/ 25 w 31"/>
                <a:gd name="T11" fmla="*/ 20 h 45"/>
                <a:gd name="T12" fmla="*/ 24 w 31"/>
                <a:gd name="T13" fmla="*/ 22 h 45"/>
                <a:gd name="T14" fmla="*/ 26 w 31"/>
                <a:gd name="T15" fmla="*/ 31 h 45"/>
                <a:gd name="T16" fmla="*/ 23 w 31"/>
                <a:gd name="T17" fmla="*/ 35 h 45"/>
                <a:gd name="T18" fmla="*/ 16 w 31"/>
                <a:gd name="T19" fmla="*/ 34 h 45"/>
                <a:gd name="T20" fmla="*/ 15 w 31"/>
                <a:gd name="T21" fmla="*/ 35 h 45"/>
                <a:gd name="T22" fmla="*/ 8 w 31"/>
                <a:gd name="T23" fmla="*/ 44 h 45"/>
                <a:gd name="T24" fmla="*/ 6 w 31"/>
                <a:gd name="T25" fmla="*/ 43 h 45"/>
                <a:gd name="T26" fmla="*/ 7 w 31"/>
                <a:gd name="T27" fmla="*/ 32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3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1" y="9"/>
                    <a:pt x="21" y="9"/>
                    <a:pt x="21" y="9"/>
                  </a:cubicBezTo>
                  <a:cubicBezTo>
                    <a:pt x="21" y="9"/>
                    <a:pt x="21" y="9"/>
                    <a:pt x="22" y="9"/>
                  </a:cubicBezTo>
                  <a:cubicBezTo>
                    <a:pt x="30" y="6"/>
                    <a:pt x="30" y="6"/>
                    <a:pt x="30" y="6"/>
                  </a:cubicBezTo>
                  <a:cubicBezTo>
                    <a:pt x="31" y="5"/>
                    <a:pt x="31" y="7"/>
                    <a:pt x="31" y="9"/>
                  </a:cubicBezTo>
                  <a:cubicBezTo>
                    <a:pt x="25" y="20"/>
                    <a:pt x="25" y="20"/>
                    <a:pt x="25" y="20"/>
                  </a:cubicBezTo>
                  <a:cubicBezTo>
                    <a:pt x="24" y="20"/>
                    <a:pt x="24" y="21"/>
                    <a:pt x="24" y="22"/>
                  </a:cubicBezTo>
                  <a:cubicBezTo>
                    <a:pt x="26" y="31"/>
                    <a:pt x="26" y="31"/>
                    <a:pt x="26" y="31"/>
                  </a:cubicBezTo>
                  <a:cubicBezTo>
                    <a:pt x="26" y="33"/>
                    <a:pt x="25" y="35"/>
                    <a:pt x="23" y="35"/>
                  </a:cubicBezTo>
                  <a:cubicBezTo>
                    <a:pt x="16" y="34"/>
                    <a:pt x="16" y="34"/>
                    <a:pt x="16" y="34"/>
                  </a:cubicBezTo>
                  <a:cubicBezTo>
                    <a:pt x="16" y="34"/>
                    <a:pt x="15" y="34"/>
                    <a:pt x="15" y="35"/>
                  </a:cubicBezTo>
                  <a:cubicBezTo>
                    <a:pt x="8" y="44"/>
                    <a:pt x="8" y="44"/>
                    <a:pt x="8" y="44"/>
                  </a:cubicBezTo>
                  <a:cubicBezTo>
                    <a:pt x="7" y="45"/>
                    <a:pt x="6" y="45"/>
                    <a:pt x="6" y="43"/>
                  </a:cubicBezTo>
                  <a:cubicBezTo>
                    <a:pt x="7" y="32"/>
                    <a:pt x="7" y="32"/>
                    <a:pt x="7" y="32"/>
                  </a:cubicBezTo>
                  <a:cubicBezTo>
                    <a:pt x="7" y="31"/>
                    <a:pt x="7" y="30"/>
                    <a:pt x="7" y="30"/>
                  </a:cubicBezTo>
                  <a:cubicBezTo>
                    <a:pt x="1" y="26"/>
                    <a:pt x="1" y="26"/>
                    <a:pt x="1" y="26"/>
                  </a:cubicBezTo>
                  <a:cubicBezTo>
                    <a:pt x="0" y="25"/>
                    <a:pt x="1" y="23"/>
                    <a:pt x="2" y="22"/>
                  </a:cubicBezTo>
                  <a:cubicBezTo>
                    <a:pt x="10" y="16"/>
                    <a:pt x="10" y="16"/>
                    <a:pt x="10" y="16"/>
                  </a:cubicBezTo>
                  <a:cubicBezTo>
                    <a:pt x="10" y="16"/>
                    <a:pt x="11" y="15"/>
                    <a:pt x="11" y="14"/>
                  </a:cubicBezTo>
                  <a:cubicBezTo>
                    <a:pt x="14" y="3"/>
                    <a:pt x="14" y="3"/>
                    <a:pt x="14" y="3"/>
                  </a:cubicBezTo>
                  <a:cubicBezTo>
                    <a:pt x="15" y="1"/>
                    <a:pt x="17" y="0"/>
                    <a:pt x="17" y="1"/>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6" name="ïşľïḓé">
              <a:extLst>
                <a:ext uri="{FF2B5EF4-FFF2-40B4-BE49-F238E27FC236}">
                  <a16:creationId xmlns:a16="http://schemas.microsoft.com/office/drawing/2014/main" id="{849C2A8F-CA1B-4E03-96AC-E473377BD1B9}"/>
                </a:ext>
              </a:extLst>
            </p:cNvPr>
            <p:cNvSpPr/>
            <p:nvPr/>
          </p:nvSpPr>
          <p:spPr bwMode="auto">
            <a:xfrm>
              <a:off x="5802313" y="2709863"/>
              <a:ext cx="80963" cy="117475"/>
            </a:xfrm>
            <a:custGeom>
              <a:avLst/>
              <a:gdLst>
                <a:gd name="T0" fmla="*/ 17 w 31"/>
                <a:gd name="T1" fmla="*/ 1 h 45"/>
                <a:gd name="T2" fmla="*/ 21 w 31"/>
                <a:gd name="T3" fmla="*/ 9 h 45"/>
                <a:gd name="T4" fmla="*/ 22 w 31"/>
                <a:gd name="T5" fmla="*/ 9 h 45"/>
                <a:gd name="T6" fmla="*/ 30 w 31"/>
                <a:gd name="T7" fmla="*/ 6 h 45"/>
                <a:gd name="T8" fmla="*/ 30 w 31"/>
                <a:gd name="T9" fmla="*/ 9 h 45"/>
                <a:gd name="T10" fmla="*/ 25 w 31"/>
                <a:gd name="T11" fmla="*/ 20 h 45"/>
                <a:gd name="T12" fmla="*/ 24 w 31"/>
                <a:gd name="T13" fmla="*/ 22 h 45"/>
                <a:gd name="T14" fmla="*/ 26 w 31"/>
                <a:gd name="T15" fmla="*/ 32 h 45"/>
                <a:gd name="T16" fmla="*/ 23 w 31"/>
                <a:gd name="T17" fmla="*/ 35 h 45"/>
                <a:gd name="T18" fmla="*/ 16 w 31"/>
                <a:gd name="T19" fmla="*/ 34 h 45"/>
                <a:gd name="T20" fmla="*/ 15 w 31"/>
                <a:gd name="T21" fmla="*/ 35 h 45"/>
                <a:gd name="T22" fmla="*/ 8 w 31"/>
                <a:gd name="T23" fmla="*/ 44 h 45"/>
                <a:gd name="T24" fmla="*/ 6 w 31"/>
                <a:gd name="T25" fmla="*/ 43 h 45"/>
                <a:gd name="T26" fmla="*/ 7 w 31"/>
                <a:gd name="T27" fmla="*/ 32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3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1" y="9"/>
                    <a:pt x="21" y="9"/>
                    <a:pt x="21" y="9"/>
                  </a:cubicBezTo>
                  <a:cubicBezTo>
                    <a:pt x="21" y="9"/>
                    <a:pt x="21" y="9"/>
                    <a:pt x="22" y="9"/>
                  </a:cubicBezTo>
                  <a:cubicBezTo>
                    <a:pt x="30" y="6"/>
                    <a:pt x="30" y="6"/>
                    <a:pt x="30" y="6"/>
                  </a:cubicBezTo>
                  <a:cubicBezTo>
                    <a:pt x="31" y="6"/>
                    <a:pt x="31" y="7"/>
                    <a:pt x="30" y="9"/>
                  </a:cubicBezTo>
                  <a:cubicBezTo>
                    <a:pt x="25" y="20"/>
                    <a:pt x="25" y="20"/>
                    <a:pt x="25" y="20"/>
                  </a:cubicBezTo>
                  <a:cubicBezTo>
                    <a:pt x="24" y="20"/>
                    <a:pt x="24" y="21"/>
                    <a:pt x="24" y="22"/>
                  </a:cubicBezTo>
                  <a:cubicBezTo>
                    <a:pt x="26" y="32"/>
                    <a:pt x="26" y="32"/>
                    <a:pt x="26" y="32"/>
                  </a:cubicBezTo>
                  <a:cubicBezTo>
                    <a:pt x="26" y="33"/>
                    <a:pt x="25" y="35"/>
                    <a:pt x="23" y="35"/>
                  </a:cubicBezTo>
                  <a:cubicBezTo>
                    <a:pt x="16" y="34"/>
                    <a:pt x="16" y="34"/>
                    <a:pt x="16" y="34"/>
                  </a:cubicBezTo>
                  <a:cubicBezTo>
                    <a:pt x="16" y="34"/>
                    <a:pt x="15" y="34"/>
                    <a:pt x="15" y="35"/>
                  </a:cubicBezTo>
                  <a:cubicBezTo>
                    <a:pt x="8" y="44"/>
                    <a:pt x="8" y="44"/>
                    <a:pt x="8" y="44"/>
                  </a:cubicBezTo>
                  <a:cubicBezTo>
                    <a:pt x="7" y="45"/>
                    <a:pt x="5" y="45"/>
                    <a:pt x="6" y="43"/>
                  </a:cubicBezTo>
                  <a:cubicBezTo>
                    <a:pt x="7" y="32"/>
                    <a:pt x="7" y="32"/>
                    <a:pt x="7" y="32"/>
                  </a:cubicBezTo>
                  <a:cubicBezTo>
                    <a:pt x="7" y="31"/>
                    <a:pt x="7" y="31"/>
                    <a:pt x="7" y="30"/>
                  </a:cubicBezTo>
                  <a:cubicBezTo>
                    <a:pt x="1" y="26"/>
                    <a:pt x="1" y="26"/>
                    <a:pt x="1" y="26"/>
                  </a:cubicBezTo>
                  <a:cubicBezTo>
                    <a:pt x="0" y="26"/>
                    <a:pt x="0" y="23"/>
                    <a:pt x="2" y="22"/>
                  </a:cubicBezTo>
                  <a:cubicBezTo>
                    <a:pt x="10" y="16"/>
                    <a:pt x="10" y="16"/>
                    <a:pt x="10" y="16"/>
                  </a:cubicBezTo>
                  <a:cubicBezTo>
                    <a:pt x="10" y="16"/>
                    <a:pt x="11" y="15"/>
                    <a:pt x="11" y="14"/>
                  </a:cubicBezTo>
                  <a:cubicBezTo>
                    <a:pt x="14" y="3"/>
                    <a:pt x="14" y="3"/>
                    <a:pt x="14" y="3"/>
                  </a:cubicBezTo>
                  <a:cubicBezTo>
                    <a:pt x="15" y="1"/>
                    <a:pt x="16" y="0"/>
                    <a:pt x="17" y="1"/>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7" name="ïsļíde">
              <a:extLst>
                <a:ext uri="{FF2B5EF4-FFF2-40B4-BE49-F238E27FC236}">
                  <a16:creationId xmlns:a16="http://schemas.microsoft.com/office/drawing/2014/main" id="{9AEE519B-D15B-4DEA-AA7F-D1AB7F51CBEA}"/>
                </a:ext>
              </a:extLst>
            </p:cNvPr>
            <p:cNvSpPr/>
            <p:nvPr/>
          </p:nvSpPr>
          <p:spPr bwMode="auto">
            <a:xfrm>
              <a:off x="4640263" y="3352800"/>
              <a:ext cx="569913" cy="1001713"/>
            </a:xfrm>
            <a:custGeom>
              <a:avLst/>
              <a:gdLst>
                <a:gd name="T0" fmla="*/ 218 w 218"/>
                <a:gd name="T1" fmla="*/ 20 h 383"/>
                <a:gd name="T2" fmla="*/ 218 w 218"/>
                <a:gd name="T3" fmla="*/ 9 h 383"/>
                <a:gd name="T4" fmla="*/ 204 w 218"/>
                <a:gd name="T5" fmla="*/ 1 h 383"/>
                <a:gd name="T6" fmla="*/ 204 w 218"/>
                <a:gd name="T7" fmla="*/ 1 h 383"/>
                <a:gd name="T8" fmla="*/ 204 w 218"/>
                <a:gd name="T9" fmla="*/ 1 h 383"/>
                <a:gd name="T10" fmla="*/ 204 w 218"/>
                <a:gd name="T11" fmla="*/ 1 h 383"/>
                <a:gd name="T12" fmla="*/ 200 w 218"/>
                <a:gd name="T13" fmla="*/ 1 h 383"/>
                <a:gd name="T14" fmla="*/ 6 w 218"/>
                <a:gd name="T15" fmla="*/ 113 h 383"/>
                <a:gd name="T16" fmla="*/ 0 w 218"/>
                <a:gd name="T17" fmla="*/ 124 h 383"/>
                <a:gd name="T18" fmla="*/ 0 w 218"/>
                <a:gd name="T19" fmla="*/ 371 h 383"/>
                <a:gd name="T20" fmla="*/ 1 w 218"/>
                <a:gd name="T21" fmla="*/ 375 h 383"/>
                <a:gd name="T22" fmla="*/ 1 w 218"/>
                <a:gd name="T23" fmla="*/ 375 h 383"/>
                <a:gd name="T24" fmla="*/ 1 w 218"/>
                <a:gd name="T25" fmla="*/ 375 h 383"/>
                <a:gd name="T26" fmla="*/ 2 w 218"/>
                <a:gd name="T27" fmla="*/ 375 h 383"/>
                <a:gd name="T28" fmla="*/ 15 w 218"/>
                <a:gd name="T29" fmla="*/ 383 h 383"/>
                <a:gd name="T30" fmla="*/ 15 w 218"/>
                <a:gd name="T31" fmla="*/ 369 h 383"/>
                <a:gd name="T32" fmla="*/ 200 w 218"/>
                <a:gd name="T33" fmla="*/ 262 h 383"/>
                <a:gd name="T34" fmla="*/ 206 w 218"/>
                <a:gd name="T35" fmla="*/ 252 h 383"/>
                <a:gd name="T36" fmla="*/ 206 w 218"/>
                <a:gd name="T37" fmla="*/ 20 h 383"/>
                <a:gd name="T38" fmla="*/ 218 w 218"/>
                <a:gd name="T39" fmla="*/ 2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8" h="383">
                  <a:moveTo>
                    <a:pt x="218" y="20"/>
                  </a:moveTo>
                  <a:cubicBezTo>
                    <a:pt x="218" y="9"/>
                    <a:pt x="218" y="9"/>
                    <a:pt x="218" y="9"/>
                  </a:cubicBezTo>
                  <a:cubicBezTo>
                    <a:pt x="204" y="1"/>
                    <a:pt x="204" y="1"/>
                    <a:pt x="204" y="1"/>
                  </a:cubicBezTo>
                  <a:cubicBezTo>
                    <a:pt x="204" y="1"/>
                    <a:pt x="204" y="1"/>
                    <a:pt x="204" y="1"/>
                  </a:cubicBezTo>
                  <a:cubicBezTo>
                    <a:pt x="204" y="1"/>
                    <a:pt x="204" y="1"/>
                    <a:pt x="204" y="1"/>
                  </a:cubicBezTo>
                  <a:cubicBezTo>
                    <a:pt x="204" y="1"/>
                    <a:pt x="204" y="1"/>
                    <a:pt x="204" y="1"/>
                  </a:cubicBezTo>
                  <a:cubicBezTo>
                    <a:pt x="203" y="0"/>
                    <a:pt x="202" y="0"/>
                    <a:pt x="200" y="1"/>
                  </a:cubicBezTo>
                  <a:cubicBezTo>
                    <a:pt x="6" y="113"/>
                    <a:pt x="6" y="113"/>
                    <a:pt x="6" y="113"/>
                  </a:cubicBezTo>
                  <a:cubicBezTo>
                    <a:pt x="2" y="115"/>
                    <a:pt x="0" y="120"/>
                    <a:pt x="0" y="124"/>
                  </a:cubicBezTo>
                  <a:cubicBezTo>
                    <a:pt x="0" y="371"/>
                    <a:pt x="0" y="371"/>
                    <a:pt x="0" y="371"/>
                  </a:cubicBezTo>
                  <a:cubicBezTo>
                    <a:pt x="0" y="373"/>
                    <a:pt x="0" y="374"/>
                    <a:pt x="1" y="375"/>
                  </a:cubicBezTo>
                  <a:cubicBezTo>
                    <a:pt x="1" y="375"/>
                    <a:pt x="1" y="375"/>
                    <a:pt x="1" y="375"/>
                  </a:cubicBezTo>
                  <a:cubicBezTo>
                    <a:pt x="1" y="375"/>
                    <a:pt x="1" y="375"/>
                    <a:pt x="1" y="375"/>
                  </a:cubicBezTo>
                  <a:cubicBezTo>
                    <a:pt x="2" y="375"/>
                    <a:pt x="2" y="375"/>
                    <a:pt x="2" y="375"/>
                  </a:cubicBezTo>
                  <a:cubicBezTo>
                    <a:pt x="15" y="383"/>
                    <a:pt x="15" y="383"/>
                    <a:pt x="15" y="383"/>
                  </a:cubicBezTo>
                  <a:cubicBezTo>
                    <a:pt x="15" y="369"/>
                    <a:pt x="15" y="369"/>
                    <a:pt x="15" y="369"/>
                  </a:cubicBezTo>
                  <a:cubicBezTo>
                    <a:pt x="200" y="262"/>
                    <a:pt x="200" y="262"/>
                    <a:pt x="200" y="262"/>
                  </a:cubicBezTo>
                  <a:cubicBezTo>
                    <a:pt x="203" y="260"/>
                    <a:pt x="206" y="256"/>
                    <a:pt x="206" y="252"/>
                  </a:cubicBezTo>
                  <a:cubicBezTo>
                    <a:pt x="206" y="20"/>
                    <a:pt x="206" y="20"/>
                    <a:pt x="206" y="20"/>
                  </a:cubicBezTo>
                  <a:cubicBezTo>
                    <a:pt x="218" y="20"/>
                    <a:pt x="218" y="20"/>
                    <a:pt x="218" y="20"/>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8" name="îşḷîďé">
              <a:extLst>
                <a:ext uri="{FF2B5EF4-FFF2-40B4-BE49-F238E27FC236}">
                  <a16:creationId xmlns:a16="http://schemas.microsoft.com/office/drawing/2014/main" id="{4171695E-45F7-4BD3-BC1C-60DD512E7122}"/>
                </a:ext>
              </a:extLst>
            </p:cNvPr>
            <p:cNvSpPr/>
            <p:nvPr/>
          </p:nvSpPr>
          <p:spPr bwMode="auto">
            <a:xfrm>
              <a:off x="4645025" y="3352800"/>
              <a:ext cx="565150" cy="334963"/>
            </a:xfrm>
            <a:custGeom>
              <a:avLst/>
              <a:gdLst>
                <a:gd name="T0" fmla="*/ 216 w 216"/>
                <a:gd name="T1" fmla="*/ 9 h 128"/>
                <a:gd name="T2" fmla="*/ 202 w 216"/>
                <a:gd name="T3" fmla="*/ 1 h 128"/>
                <a:gd name="T4" fmla="*/ 202 w 216"/>
                <a:gd name="T5" fmla="*/ 1 h 128"/>
                <a:gd name="T6" fmla="*/ 202 w 216"/>
                <a:gd name="T7" fmla="*/ 1 h 128"/>
                <a:gd name="T8" fmla="*/ 202 w 216"/>
                <a:gd name="T9" fmla="*/ 1 h 128"/>
                <a:gd name="T10" fmla="*/ 198 w 216"/>
                <a:gd name="T11" fmla="*/ 1 h 128"/>
                <a:gd name="T12" fmla="*/ 4 w 216"/>
                <a:gd name="T13" fmla="*/ 113 h 128"/>
                <a:gd name="T14" fmla="*/ 0 w 216"/>
                <a:gd name="T15" fmla="*/ 117 h 128"/>
                <a:gd name="T16" fmla="*/ 20 w 216"/>
                <a:gd name="T17" fmla="*/ 128 h 128"/>
                <a:gd name="T18" fmla="*/ 204 w 216"/>
                <a:gd name="T19" fmla="*/ 24 h 128"/>
                <a:gd name="T20" fmla="*/ 216 w 216"/>
                <a:gd name="T21" fmla="*/ 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128">
                  <a:moveTo>
                    <a:pt x="216" y="9"/>
                  </a:moveTo>
                  <a:cubicBezTo>
                    <a:pt x="202" y="1"/>
                    <a:pt x="202" y="1"/>
                    <a:pt x="202" y="1"/>
                  </a:cubicBezTo>
                  <a:cubicBezTo>
                    <a:pt x="202" y="1"/>
                    <a:pt x="202" y="1"/>
                    <a:pt x="202" y="1"/>
                  </a:cubicBezTo>
                  <a:cubicBezTo>
                    <a:pt x="202" y="1"/>
                    <a:pt x="202" y="1"/>
                    <a:pt x="202" y="1"/>
                  </a:cubicBezTo>
                  <a:cubicBezTo>
                    <a:pt x="202" y="1"/>
                    <a:pt x="202" y="1"/>
                    <a:pt x="202" y="1"/>
                  </a:cubicBezTo>
                  <a:cubicBezTo>
                    <a:pt x="201" y="0"/>
                    <a:pt x="200" y="0"/>
                    <a:pt x="198" y="1"/>
                  </a:cubicBezTo>
                  <a:cubicBezTo>
                    <a:pt x="4" y="113"/>
                    <a:pt x="4" y="113"/>
                    <a:pt x="4" y="113"/>
                  </a:cubicBezTo>
                  <a:cubicBezTo>
                    <a:pt x="2" y="114"/>
                    <a:pt x="1" y="115"/>
                    <a:pt x="0" y="117"/>
                  </a:cubicBezTo>
                  <a:cubicBezTo>
                    <a:pt x="20" y="128"/>
                    <a:pt x="20" y="128"/>
                    <a:pt x="20" y="128"/>
                  </a:cubicBezTo>
                  <a:cubicBezTo>
                    <a:pt x="204" y="24"/>
                    <a:pt x="204" y="24"/>
                    <a:pt x="204" y="24"/>
                  </a:cubicBezTo>
                  <a:lnTo>
                    <a:pt x="216" y="9"/>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9" name="í$ļíḑé">
              <a:extLst>
                <a:ext uri="{FF2B5EF4-FFF2-40B4-BE49-F238E27FC236}">
                  <a16:creationId xmlns:a16="http://schemas.microsoft.com/office/drawing/2014/main" id="{A1432ECA-65E6-4983-B622-3538FA741FE6}"/>
                </a:ext>
              </a:extLst>
            </p:cNvPr>
            <p:cNvSpPr/>
            <p:nvPr/>
          </p:nvSpPr>
          <p:spPr bwMode="auto">
            <a:xfrm>
              <a:off x="4676775" y="3371850"/>
              <a:ext cx="539750" cy="985838"/>
            </a:xfrm>
            <a:custGeom>
              <a:avLst/>
              <a:gdLst>
                <a:gd name="T0" fmla="*/ 6 w 206"/>
                <a:gd name="T1" fmla="*/ 114 h 377"/>
                <a:gd name="T2" fmla="*/ 200 w 206"/>
                <a:gd name="T3" fmla="*/ 2 h 377"/>
                <a:gd name="T4" fmla="*/ 206 w 206"/>
                <a:gd name="T5" fmla="*/ 6 h 377"/>
                <a:gd name="T6" fmla="*/ 206 w 206"/>
                <a:gd name="T7" fmla="*/ 253 h 377"/>
                <a:gd name="T8" fmla="*/ 200 w 206"/>
                <a:gd name="T9" fmla="*/ 263 h 377"/>
                <a:gd name="T10" fmla="*/ 6 w 206"/>
                <a:gd name="T11" fmla="*/ 375 h 377"/>
                <a:gd name="T12" fmla="*/ 0 w 206"/>
                <a:gd name="T13" fmla="*/ 372 h 377"/>
                <a:gd name="T14" fmla="*/ 0 w 206"/>
                <a:gd name="T15" fmla="*/ 125 h 377"/>
                <a:gd name="T16" fmla="*/ 6 w 206"/>
                <a:gd name="T17" fmla="*/ 114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377">
                  <a:moveTo>
                    <a:pt x="6" y="114"/>
                  </a:moveTo>
                  <a:cubicBezTo>
                    <a:pt x="200" y="2"/>
                    <a:pt x="200" y="2"/>
                    <a:pt x="200" y="2"/>
                  </a:cubicBezTo>
                  <a:cubicBezTo>
                    <a:pt x="203" y="0"/>
                    <a:pt x="206" y="2"/>
                    <a:pt x="206" y="6"/>
                  </a:cubicBezTo>
                  <a:cubicBezTo>
                    <a:pt x="206" y="253"/>
                    <a:pt x="206" y="253"/>
                    <a:pt x="206" y="253"/>
                  </a:cubicBezTo>
                  <a:cubicBezTo>
                    <a:pt x="206" y="257"/>
                    <a:pt x="203" y="261"/>
                    <a:pt x="200" y="263"/>
                  </a:cubicBezTo>
                  <a:cubicBezTo>
                    <a:pt x="6" y="375"/>
                    <a:pt x="6" y="375"/>
                    <a:pt x="6" y="375"/>
                  </a:cubicBezTo>
                  <a:cubicBezTo>
                    <a:pt x="2" y="377"/>
                    <a:pt x="0" y="376"/>
                    <a:pt x="0" y="372"/>
                  </a:cubicBezTo>
                  <a:cubicBezTo>
                    <a:pt x="0" y="125"/>
                    <a:pt x="0" y="125"/>
                    <a:pt x="0" y="125"/>
                  </a:cubicBezTo>
                  <a:cubicBezTo>
                    <a:pt x="0" y="121"/>
                    <a:pt x="2" y="116"/>
                    <a:pt x="6" y="114"/>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0" name="îsḷïḓè">
              <a:extLst>
                <a:ext uri="{FF2B5EF4-FFF2-40B4-BE49-F238E27FC236}">
                  <a16:creationId xmlns:a16="http://schemas.microsoft.com/office/drawing/2014/main" id="{53DA6CD4-D122-4A30-A448-702E21AA3324}"/>
                </a:ext>
              </a:extLst>
            </p:cNvPr>
            <p:cNvSpPr/>
            <p:nvPr/>
          </p:nvSpPr>
          <p:spPr bwMode="auto">
            <a:xfrm>
              <a:off x="5031539" y="3940269"/>
              <a:ext cx="138984" cy="181107"/>
            </a:xfrm>
            <a:custGeom>
              <a:avLst/>
              <a:gdLst>
                <a:gd name="connsiteX0" fmla="*/ 21785 w 138984"/>
                <a:gd name="connsiteY0" fmla="*/ 37 h 181107"/>
                <a:gd name="connsiteX1" fmla="*/ 87982 w 138984"/>
                <a:gd name="connsiteY1" fmla="*/ 42746 h 181107"/>
                <a:gd name="connsiteX2" fmla="*/ 113848 w 138984"/>
                <a:gd name="connsiteY2" fmla="*/ 83696 h 181107"/>
                <a:gd name="connsiteX3" fmla="*/ 138984 w 138984"/>
                <a:gd name="connsiteY3" fmla="*/ 125818 h 181107"/>
                <a:gd name="connsiteX4" fmla="*/ 46537 w 138984"/>
                <a:gd name="connsiteY4" fmla="*/ 181107 h 181107"/>
                <a:gd name="connsiteX5" fmla="*/ 31306 w 138984"/>
                <a:gd name="connsiteY5" fmla="*/ 159419 h 181107"/>
                <a:gd name="connsiteX6" fmla="*/ 12141 w 138984"/>
                <a:gd name="connsiteY6" fmla="*/ 131765 h 181107"/>
                <a:gd name="connsiteX7" fmla="*/ 14757 w 138984"/>
                <a:gd name="connsiteY7" fmla="*/ 855 h 181107"/>
                <a:gd name="connsiteX8" fmla="*/ 21785 w 138984"/>
                <a:gd name="connsiteY8" fmla="*/ 37 h 18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84" h="181107">
                  <a:moveTo>
                    <a:pt x="21785" y="37"/>
                  </a:moveTo>
                  <a:cubicBezTo>
                    <a:pt x="35024" y="-454"/>
                    <a:pt x="64445" y="3473"/>
                    <a:pt x="87982" y="42746"/>
                  </a:cubicBezTo>
                  <a:cubicBezTo>
                    <a:pt x="93867" y="51255"/>
                    <a:pt x="103183" y="66146"/>
                    <a:pt x="113848" y="83696"/>
                  </a:cubicBezTo>
                  <a:lnTo>
                    <a:pt x="138984" y="125818"/>
                  </a:lnTo>
                  <a:lnTo>
                    <a:pt x="46537" y="181107"/>
                  </a:lnTo>
                  <a:lnTo>
                    <a:pt x="31306" y="159419"/>
                  </a:lnTo>
                  <a:cubicBezTo>
                    <a:pt x="19660" y="142728"/>
                    <a:pt x="12141" y="131765"/>
                    <a:pt x="12141" y="131765"/>
                  </a:cubicBezTo>
                  <a:cubicBezTo>
                    <a:pt x="-16626" y="53219"/>
                    <a:pt x="14757" y="855"/>
                    <a:pt x="14757" y="855"/>
                  </a:cubicBezTo>
                  <a:cubicBezTo>
                    <a:pt x="14757" y="855"/>
                    <a:pt x="17372" y="200"/>
                    <a:pt x="21785" y="37"/>
                  </a:cubicBez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1" name="ïšḷîḑê">
              <a:extLst>
                <a:ext uri="{FF2B5EF4-FFF2-40B4-BE49-F238E27FC236}">
                  <a16:creationId xmlns:a16="http://schemas.microsoft.com/office/drawing/2014/main" id="{EBC83183-1ED8-4DB9-B28F-8E79964FA330}"/>
                </a:ext>
              </a:extLst>
            </p:cNvPr>
            <p:cNvSpPr/>
            <p:nvPr/>
          </p:nvSpPr>
          <p:spPr bwMode="auto">
            <a:xfrm>
              <a:off x="4978401" y="3928241"/>
              <a:ext cx="201427" cy="206005"/>
            </a:xfrm>
            <a:custGeom>
              <a:avLst/>
              <a:gdLst>
                <a:gd name="connsiteX0" fmla="*/ 70233 w 201427"/>
                <a:gd name="connsiteY0" fmla="*/ 256 h 206005"/>
                <a:gd name="connsiteX1" fmla="*/ 140465 w 201427"/>
                <a:gd name="connsiteY1" fmla="*/ 42003 h 206005"/>
                <a:gd name="connsiteX2" fmla="*/ 188913 w 201427"/>
                <a:gd name="connsiteY2" fmla="*/ 119952 h 206005"/>
                <a:gd name="connsiteX3" fmla="*/ 201427 w 201427"/>
                <a:gd name="connsiteY3" fmla="*/ 140625 h 206005"/>
                <a:gd name="connsiteX4" fmla="*/ 88941 w 201427"/>
                <a:gd name="connsiteY4" fmla="*/ 206005 h 206005"/>
                <a:gd name="connsiteX5" fmla="*/ 76736 w 201427"/>
                <a:gd name="connsiteY5" fmla="*/ 187260 h 206005"/>
                <a:gd name="connsiteX6" fmla="*/ 41620 w 201427"/>
                <a:gd name="connsiteY6" fmla="*/ 133323 h 206005"/>
                <a:gd name="connsiteX7" fmla="*/ 0 w 201427"/>
                <a:gd name="connsiteY7" fmla="*/ 15911 h 206005"/>
                <a:gd name="connsiteX8" fmla="*/ 70233 w 201427"/>
                <a:gd name="connsiteY8" fmla="*/ 256 h 20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427" h="206005">
                  <a:moveTo>
                    <a:pt x="70233" y="256"/>
                  </a:moveTo>
                  <a:cubicBezTo>
                    <a:pt x="98846" y="256"/>
                    <a:pt x="119656" y="8084"/>
                    <a:pt x="140465" y="42003"/>
                  </a:cubicBezTo>
                  <a:cubicBezTo>
                    <a:pt x="154772" y="64181"/>
                    <a:pt x="173631" y="94838"/>
                    <a:pt x="188913" y="119952"/>
                  </a:cubicBezTo>
                  <a:lnTo>
                    <a:pt x="201427" y="140625"/>
                  </a:lnTo>
                  <a:lnTo>
                    <a:pt x="88941" y="206005"/>
                  </a:lnTo>
                  <a:lnTo>
                    <a:pt x="76736" y="187260"/>
                  </a:lnTo>
                  <a:cubicBezTo>
                    <a:pt x="41620" y="133323"/>
                    <a:pt x="41620" y="133323"/>
                    <a:pt x="41620" y="133323"/>
                  </a:cubicBezTo>
                  <a:cubicBezTo>
                    <a:pt x="0" y="15911"/>
                    <a:pt x="0" y="15911"/>
                    <a:pt x="0" y="15911"/>
                  </a:cubicBezTo>
                  <a:cubicBezTo>
                    <a:pt x="0" y="15911"/>
                    <a:pt x="41620" y="-2353"/>
                    <a:pt x="70233" y="256"/>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2" name="íšḷïḋè">
              <a:extLst>
                <a:ext uri="{FF2B5EF4-FFF2-40B4-BE49-F238E27FC236}">
                  <a16:creationId xmlns:a16="http://schemas.microsoft.com/office/drawing/2014/main" id="{B45DDC98-CB8A-49E9-A147-2F1DAE6EE062}"/>
                </a:ext>
              </a:extLst>
            </p:cNvPr>
            <p:cNvSpPr/>
            <p:nvPr/>
          </p:nvSpPr>
          <p:spPr bwMode="auto">
            <a:xfrm>
              <a:off x="4794250" y="3910013"/>
              <a:ext cx="309563" cy="677863"/>
            </a:xfrm>
            <a:custGeom>
              <a:avLst/>
              <a:gdLst>
                <a:gd name="T0" fmla="*/ 16 w 118"/>
                <a:gd name="T1" fmla="*/ 42 h 259"/>
                <a:gd name="T2" fmla="*/ 4 w 118"/>
                <a:gd name="T3" fmla="*/ 60 h 259"/>
                <a:gd name="T4" fmla="*/ 1 w 118"/>
                <a:gd name="T5" fmla="*/ 85 h 259"/>
                <a:gd name="T6" fmla="*/ 1 w 118"/>
                <a:gd name="T7" fmla="*/ 141 h 259"/>
                <a:gd name="T8" fmla="*/ 0 w 118"/>
                <a:gd name="T9" fmla="*/ 247 h 259"/>
                <a:gd name="T10" fmla="*/ 118 w 118"/>
                <a:gd name="T11" fmla="*/ 206 h 259"/>
                <a:gd name="T12" fmla="*/ 116 w 118"/>
                <a:gd name="T13" fmla="*/ 49 h 259"/>
                <a:gd name="T14" fmla="*/ 116 w 118"/>
                <a:gd name="T15" fmla="*/ 46 h 259"/>
                <a:gd name="T16" fmla="*/ 61 w 118"/>
                <a:gd name="T17" fmla="*/ 15 h 259"/>
                <a:gd name="T18" fmla="*/ 39 w 118"/>
                <a:gd name="T19" fmla="*/ 28 h 259"/>
                <a:gd name="T20" fmla="*/ 16 w 118"/>
                <a:gd name="T21" fmla="*/ 4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259">
                  <a:moveTo>
                    <a:pt x="16" y="42"/>
                  </a:moveTo>
                  <a:cubicBezTo>
                    <a:pt x="11" y="47"/>
                    <a:pt x="7" y="53"/>
                    <a:pt x="4" y="60"/>
                  </a:cubicBezTo>
                  <a:cubicBezTo>
                    <a:pt x="2" y="66"/>
                    <a:pt x="1" y="75"/>
                    <a:pt x="1" y="85"/>
                  </a:cubicBezTo>
                  <a:cubicBezTo>
                    <a:pt x="1" y="141"/>
                    <a:pt x="1" y="141"/>
                    <a:pt x="1" y="141"/>
                  </a:cubicBezTo>
                  <a:cubicBezTo>
                    <a:pt x="0" y="247"/>
                    <a:pt x="0" y="247"/>
                    <a:pt x="0" y="247"/>
                  </a:cubicBezTo>
                  <a:cubicBezTo>
                    <a:pt x="35" y="259"/>
                    <a:pt x="80" y="248"/>
                    <a:pt x="118" y="206"/>
                  </a:cubicBezTo>
                  <a:cubicBezTo>
                    <a:pt x="118" y="206"/>
                    <a:pt x="116" y="71"/>
                    <a:pt x="116" y="49"/>
                  </a:cubicBezTo>
                  <a:cubicBezTo>
                    <a:pt x="116" y="48"/>
                    <a:pt x="116" y="47"/>
                    <a:pt x="116" y="46"/>
                  </a:cubicBezTo>
                  <a:cubicBezTo>
                    <a:pt x="115" y="15"/>
                    <a:pt x="88" y="0"/>
                    <a:pt x="61" y="15"/>
                  </a:cubicBezTo>
                  <a:cubicBezTo>
                    <a:pt x="39" y="28"/>
                    <a:pt x="39" y="28"/>
                    <a:pt x="39" y="28"/>
                  </a:cubicBezTo>
                  <a:cubicBezTo>
                    <a:pt x="16" y="42"/>
                    <a:pt x="16" y="42"/>
                    <a:pt x="16" y="42"/>
                  </a:cubicBezTo>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3" name="îṥḷïḓe">
              <a:extLst>
                <a:ext uri="{FF2B5EF4-FFF2-40B4-BE49-F238E27FC236}">
                  <a16:creationId xmlns:a16="http://schemas.microsoft.com/office/drawing/2014/main" id="{B4A4984B-9DEB-4460-91F7-AE5E7E3C38BE}"/>
                </a:ext>
              </a:extLst>
            </p:cNvPr>
            <p:cNvSpPr/>
            <p:nvPr/>
          </p:nvSpPr>
          <p:spPr bwMode="auto">
            <a:xfrm>
              <a:off x="4797425" y="3933825"/>
              <a:ext cx="300038" cy="357188"/>
            </a:xfrm>
            <a:custGeom>
              <a:avLst/>
              <a:gdLst>
                <a:gd name="T0" fmla="*/ 81 w 115"/>
                <a:gd name="T1" fmla="*/ 0 h 137"/>
                <a:gd name="T2" fmla="*/ 60 w 115"/>
                <a:gd name="T3" fmla="*/ 6 h 137"/>
                <a:gd name="T4" fmla="*/ 38 w 115"/>
                <a:gd name="T5" fmla="*/ 19 h 137"/>
                <a:gd name="T6" fmla="*/ 15 w 115"/>
                <a:gd name="T7" fmla="*/ 33 h 137"/>
                <a:gd name="T8" fmla="*/ 3 w 115"/>
                <a:gd name="T9" fmla="*/ 51 h 137"/>
                <a:gd name="T10" fmla="*/ 0 w 115"/>
                <a:gd name="T11" fmla="*/ 76 h 137"/>
                <a:gd name="T12" fmla="*/ 0 w 115"/>
                <a:gd name="T13" fmla="*/ 132 h 137"/>
                <a:gd name="T14" fmla="*/ 0 w 115"/>
                <a:gd name="T15" fmla="*/ 137 h 137"/>
                <a:gd name="T16" fmla="*/ 115 w 115"/>
                <a:gd name="T17" fmla="*/ 70 h 137"/>
                <a:gd name="T18" fmla="*/ 115 w 115"/>
                <a:gd name="T19" fmla="*/ 40 h 137"/>
                <a:gd name="T20" fmla="*/ 115 w 115"/>
                <a:gd name="T21" fmla="*/ 37 h 137"/>
                <a:gd name="T22" fmla="*/ 81 w 115"/>
                <a:gd name="T2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137">
                  <a:moveTo>
                    <a:pt x="81" y="0"/>
                  </a:moveTo>
                  <a:cubicBezTo>
                    <a:pt x="74" y="0"/>
                    <a:pt x="67" y="2"/>
                    <a:pt x="60" y="6"/>
                  </a:cubicBezTo>
                  <a:cubicBezTo>
                    <a:pt x="38" y="19"/>
                    <a:pt x="38" y="19"/>
                    <a:pt x="38" y="19"/>
                  </a:cubicBezTo>
                  <a:cubicBezTo>
                    <a:pt x="15" y="33"/>
                    <a:pt x="15" y="33"/>
                    <a:pt x="15" y="33"/>
                  </a:cubicBezTo>
                  <a:cubicBezTo>
                    <a:pt x="10" y="38"/>
                    <a:pt x="6" y="44"/>
                    <a:pt x="3" y="51"/>
                  </a:cubicBezTo>
                  <a:cubicBezTo>
                    <a:pt x="1" y="57"/>
                    <a:pt x="0" y="66"/>
                    <a:pt x="0" y="76"/>
                  </a:cubicBezTo>
                  <a:cubicBezTo>
                    <a:pt x="0" y="132"/>
                    <a:pt x="0" y="132"/>
                    <a:pt x="0" y="132"/>
                  </a:cubicBezTo>
                  <a:cubicBezTo>
                    <a:pt x="0" y="137"/>
                    <a:pt x="0" y="137"/>
                    <a:pt x="0" y="137"/>
                  </a:cubicBezTo>
                  <a:cubicBezTo>
                    <a:pt x="115" y="70"/>
                    <a:pt x="115" y="70"/>
                    <a:pt x="115" y="70"/>
                  </a:cubicBezTo>
                  <a:cubicBezTo>
                    <a:pt x="115" y="56"/>
                    <a:pt x="115" y="45"/>
                    <a:pt x="115" y="40"/>
                  </a:cubicBezTo>
                  <a:cubicBezTo>
                    <a:pt x="115" y="39"/>
                    <a:pt x="115" y="38"/>
                    <a:pt x="115" y="37"/>
                  </a:cubicBezTo>
                  <a:cubicBezTo>
                    <a:pt x="114" y="14"/>
                    <a:pt x="99" y="0"/>
                    <a:pt x="81" y="0"/>
                  </a:cubicBezTo>
                </a:path>
              </a:pathLst>
            </a:custGeom>
            <a:solidFill>
              <a:srgbClr val="A9F2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4" name="isľîḍê">
              <a:extLst>
                <a:ext uri="{FF2B5EF4-FFF2-40B4-BE49-F238E27FC236}">
                  <a16:creationId xmlns:a16="http://schemas.microsoft.com/office/drawing/2014/main" id="{E6A99DDC-B74C-4764-BAD5-C7C9BC543739}"/>
                </a:ext>
              </a:extLst>
            </p:cNvPr>
            <p:cNvSpPr/>
            <p:nvPr/>
          </p:nvSpPr>
          <p:spPr bwMode="auto">
            <a:xfrm>
              <a:off x="4902200" y="3606800"/>
              <a:ext cx="193675" cy="214313"/>
            </a:xfrm>
            <a:custGeom>
              <a:avLst/>
              <a:gdLst>
                <a:gd name="T0" fmla="*/ 0 w 74"/>
                <a:gd name="T1" fmla="*/ 44 h 82"/>
                <a:gd name="T2" fmla="*/ 37 w 74"/>
                <a:gd name="T3" fmla="*/ 77 h 82"/>
                <a:gd name="T4" fmla="*/ 74 w 74"/>
                <a:gd name="T5" fmla="*/ 24 h 82"/>
                <a:gd name="T6" fmla="*/ 36 w 74"/>
                <a:gd name="T7" fmla="*/ 5 h 82"/>
                <a:gd name="T8" fmla="*/ 0 w 74"/>
                <a:gd name="T9" fmla="*/ 44 h 82"/>
              </a:gdLst>
              <a:ahLst/>
              <a:cxnLst>
                <a:cxn ang="0">
                  <a:pos x="T0" y="T1"/>
                </a:cxn>
                <a:cxn ang="0">
                  <a:pos x="T2" y="T3"/>
                </a:cxn>
                <a:cxn ang="0">
                  <a:pos x="T4" y="T5"/>
                </a:cxn>
                <a:cxn ang="0">
                  <a:pos x="T6" y="T7"/>
                </a:cxn>
                <a:cxn ang="0">
                  <a:pos x="T8" y="T9"/>
                </a:cxn>
              </a:cxnLst>
              <a:rect l="0" t="0" r="r" b="b"/>
              <a:pathLst>
                <a:path w="74" h="82">
                  <a:moveTo>
                    <a:pt x="0" y="44"/>
                  </a:moveTo>
                  <a:cubicBezTo>
                    <a:pt x="0" y="67"/>
                    <a:pt x="16" y="82"/>
                    <a:pt x="37" y="77"/>
                  </a:cubicBezTo>
                  <a:cubicBezTo>
                    <a:pt x="57" y="71"/>
                    <a:pt x="74" y="47"/>
                    <a:pt x="74" y="24"/>
                  </a:cubicBezTo>
                  <a:cubicBezTo>
                    <a:pt x="74" y="0"/>
                    <a:pt x="56" y="0"/>
                    <a:pt x="36" y="5"/>
                  </a:cubicBezTo>
                  <a:cubicBezTo>
                    <a:pt x="15" y="11"/>
                    <a:pt x="0" y="20"/>
                    <a:pt x="0" y="44"/>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5" name="ïṣľïḋé">
              <a:extLst>
                <a:ext uri="{FF2B5EF4-FFF2-40B4-BE49-F238E27FC236}">
                  <a16:creationId xmlns:a16="http://schemas.microsoft.com/office/drawing/2014/main" id="{5D58C01A-062E-45F4-A6FB-84DC84B220BA}"/>
                </a:ext>
              </a:extLst>
            </p:cNvPr>
            <p:cNvSpPr/>
            <p:nvPr/>
          </p:nvSpPr>
          <p:spPr bwMode="auto">
            <a:xfrm>
              <a:off x="4849813" y="3817938"/>
              <a:ext cx="36513" cy="96838"/>
            </a:xfrm>
            <a:custGeom>
              <a:avLst/>
              <a:gdLst>
                <a:gd name="T0" fmla="*/ 0 w 14"/>
                <a:gd name="T1" fmla="*/ 0 h 37"/>
                <a:gd name="T2" fmla="*/ 8 w 14"/>
                <a:gd name="T3" fmla="*/ 33 h 37"/>
                <a:gd name="T4" fmla="*/ 14 w 14"/>
                <a:gd name="T5" fmla="*/ 37 h 37"/>
                <a:gd name="T6" fmla="*/ 14 w 14"/>
                <a:gd name="T7" fmla="*/ 17 h 37"/>
                <a:gd name="T8" fmla="*/ 0 w 14"/>
                <a:gd name="T9" fmla="*/ 0 h 37"/>
              </a:gdLst>
              <a:ahLst/>
              <a:cxnLst>
                <a:cxn ang="0">
                  <a:pos x="T0" y="T1"/>
                </a:cxn>
                <a:cxn ang="0">
                  <a:pos x="T2" y="T3"/>
                </a:cxn>
                <a:cxn ang="0">
                  <a:pos x="T4" y="T5"/>
                </a:cxn>
                <a:cxn ang="0">
                  <a:pos x="T6" y="T7"/>
                </a:cxn>
                <a:cxn ang="0">
                  <a:pos x="T8" y="T9"/>
                </a:cxn>
              </a:cxnLst>
              <a:rect l="0" t="0" r="r" b="b"/>
              <a:pathLst>
                <a:path w="14" h="37">
                  <a:moveTo>
                    <a:pt x="0" y="0"/>
                  </a:moveTo>
                  <a:cubicBezTo>
                    <a:pt x="0" y="0"/>
                    <a:pt x="6" y="29"/>
                    <a:pt x="8" y="33"/>
                  </a:cubicBezTo>
                  <a:cubicBezTo>
                    <a:pt x="10" y="37"/>
                    <a:pt x="14" y="37"/>
                    <a:pt x="14" y="37"/>
                  </a:cubicBezTo>
                  <a:cubicBezTo>
                    <a:pt x="14" y="17"/>
                    <a:pt x="14" y="17"/>
                    <a:pt x="14" y="17"/>
                  </a:cubicBez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6" name="ïṧľiḑe">
              <a:extLst>
                <a:ext uri="{FF2B5EF4-FFF2-40B4-BE49-F238E27FC236}">
                  <a16:creationId xmlns:a16="http://schemas.microsoft.com/office/drawing/2014/main" id="{88B0A80B-BA6A-4B29-80ED-469BB76041D8}"/>
                </a:ext>
              </a:extLst>
            </p:cNvPr>
            <p:cNvSpPr/>
            <p:nvPr/>
          </p:nvSpPr>
          <p:spPr bwMode="auto">
            <a:xfrm>
              <a:off x="4829175" y="3703638"/>
              <a:ext cx="46038" cy="114300"/>
            </a:xfrm>
            <a:custGeom>
              <a:avLst/>
              <a:gdLst>
                <a:gd name="T0" fmla="*/ 15 w 18"/>
                <a:gd name="T1" fmla="*/ 0 h 44"/>
                <a:gd name="T2" fmla="*/ 4 w 18"/>
                <a:gd name="T3" fmla="*/ 7 h 44"/>
                <a:gd name="T4" fmla="*/ 8 w 18"/>
                <a:gd name="T5" fmla="*/ 44 h 44"/>
                <a:gd name="T6" fmla="*/ 18 w 18"/>
                <a:gd name="T7" fmla="*/ 43 h 44"/>
                <a:gd name="T8" fmla="*/ 15 w 18"/>
                <a:gd name="T9" fmla="*/ 0 h 44"/>
              </a:gdLst>
              <a:ahLst/>
              <a:cxnLst>
                <a:cxn ang="0">
                  <a:pos x="T0" y="T1"/>
                </a:cxn>
                <a:cxn ang="0">
                  <a:pos x="T2" y="T3"/>
                </a:cxn>
                <a:cxn ang="0">
                  <a:pos x="T4" y="T5"/>
                </a:cxn>
                <a:cxn ang="0">
                  <a:pos x="T6" y="T7"/>
                </a:cxn>
                <a:cxn ang="0">
                  <a:pos x="T8" y="T9"/>
                </a:cxn>
              </a:cxnLst>
              <a:rect l="0" t="0" r="r" b="b"/>
              <a:pathLst>
                <a:path w="18" h="44">
                  <a:moveTo>
                    <a:pt x="15" y="0"/>
                  </a:moveTo>
                  <a:cubicBezTo>
                    <a:pt x="15" y="0"/>
                    <a:pt x="9" y="0"/>
                    <a:pt x="4" y="7"/>
                  </a:cubicBezTo>
                  <a:cubicBezTo>
                    <a:pt x="0" y="13"/>
                    <a:pt x="2" y="29"/>
                    <a:pt x="8" y="44"/>
                  </a:cubicBezTo>
                  <a:cubicBezTo>
                    <a:pt x="18" y="43"/>
                    <a:pt x="18" y="43"/>
                    <a:pt x="18" y="43"/>
                  </a:cubicBezTo>
                  <a:lnTo>
                    <a:pt x="15" y="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7" name="íšľïḍe">
              <a:extLst>
                <a:ext uri="{FF2B5EF4-FFF2-40B4-BE49-F238E27FC236}">
                  <a16:creationId xmlns:a16="http://schemas.microsoft.com/office/drawing/2014/main" id="{F7F8C2D5-F8C4-43CE-8C3F-A9107B3CDDE8}"/>
                </a:ext>
              </a:extLst>
            </p:cNvPr>
            <p:cNvSpPr/>
            <p:nvPr/>
          </p:nvSpPr>
          <p:spPr bwMode="auto">
            <a:xfrm>
              <a:off x="4814888" y="3587750"/>
              <a:ext cx="268288" cy="452438"/>
            </a:xfrm>
            <a:custGeom>
              <a:avLst/>
              <a:gdLst>
                <a:gd name="T0" fmla="*/ 26 w 102"/>
                <a:gd name="T1" fmla="*/ 86 h 173"/>
                <a:gd name="T2" fmla="*/ 19 w 102"/>
                <a:gd name="T3" fmla="*/ 82 h 173"/>
                <a:gd name="T4" fmla="*/ 4 w 102"/>
                <a:gd name="T5" fmla="*/ 89 h 173"/>
                <a:gd name="T6" fmla="*/ 14 w 102"/>
                <a:gd name="T7" fmla="*/ 112 h 173"/>
                <a:gd name="T8" fmla="*/ 27 w 102"/>
                <a:gd name="T9" fmla="*/ 105 h 173"/>
                <a:gd name="T10" fmla="*/ 27 w 102"/>
                <a:gd name="T11" fmla="*/ 153 h 173"/>
                <a:gd name="T12" fmla="*/ 65 w 102"/>
                <a:gd name="T13" fmla="*/ 140 h 173"/>
                <a:gd name="T14" fmla="*/ 65 w 102"/>
                <a:gd name="T15" fmla="*/ 126 h 173"/>
                <a:gd name="T16" fmla="*/ 80 w 102"/>
                <a:gd name="T17" fmla="*/ 123 h 173"/>
                <a:gd name="T18" fmla="*/ 96 w 102"/>
                <a:gd name="T19" fmla="*/ 99 h 173"/>
                <a:gd name="T20" fmla="*/ 98 w 102"/>
                <a:gd name="T21" fmla="*/ 35 h 173"/>
                <a:gd name="T22" fmla="*/ 39 w 102"/>
                <a:gd name="T23" fmla="*/ 29 h 173"/>
                <a:gd name="T24" fmla="*/ 26 w 102"/>
                <a:gd name="T25" fmla="*/ 8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73">
                  <a:moveTo>
                    <a:pt x="26" y="86"/>
                  </a:moveTo>
                  <a:cubicBezTo>
                    <a:pt x="24" y="88"/>
                    <a:pt x="21" y="84"/>
                    <a:pt x="19" y="82"/>
                  </a:cubicBezTo>
                  <a:cubicBezTo>
                    <a:pt x="16" y="79"/>
                    <a:pt x="8" y="77"/>
                    <a:pt x="4" y="89"/>
                  </a:cubicBezTo>
                  <a:cubicBezTo>
                    <a:pt x="0" y="100"/>
                    <a:pt x="7" y="112"/>
                    <a:pt x="14" y="112"/>
                  </a:cubicBezTo>
                  <a:cubicBezTo>
                    <a:pt x="25" y="113"/>
                    <a:pt x="27" y="105"/>
                    <a:pt x="27" y="105"/>
                  </a:cubicBezTo>
                  <a:cubicBezTo>
                    <a:pt x="27" y="153"/>
                    <a:pt x="27" y="153"/>
                    <a:pt x="27" y="153"/>
                  </a:cubicBezTo>
                  <a:cubicBezTo>
                    <a:pt x="47" y="173"/>
                    <a:pt x="80" y="149"/>
                    <a:pt x="65" y="140"/>
                  </a:cubicBezTo>
                  <a:cubicBezTo>
                    <a:pt x="65" y="126"/>
                    <a:pt x="65" y="126"/>
                    <a:pt x="65" y="126"/>
                  </a:cubicBezTo>
                  <a:cubicBezTo>
                    <a:pt x="65" y="126"/>
                    <a:pt x="75" y="125"/>
                    <a:pt x="80" y="123"/>
                  </a:cubicBezTo>
                  <a:cubicBezTo>
                    <a:pt x="88" y="119"/>
                    <a:pt x="94" y="110"/>
                    <a:pt x="96" y="99"/>
                  </a:cubicBezTo>
                  <a:cubicBezTo>
                    <a:pt x="100" y="81"/>
                    <a:pt x="102" y="67"/>
                    <a:pt x="98" y="35"/>
                  </a:cubicBezTo>
                  <a:cubicBezTo>
                    <a:pt x="95" y="0"/>
                    <a:pt x="58" y="10"/>
                    <a:pt x="39" y="29"/>
                  </a:cubicBezTo>
                  <a:cubicBezTo>
                    <a:pt x="19" y="49"/>
                    <a:pt x="26" y="86"/>
                    <a:pt x="26" y="86"/>
                  </a:cubicBezTo>
                  <a:close/>
                </a:path>
              </a:pathLst>
            </a:custGeom>
            <a:solidFill>
              <a:srgbClr val="FFBD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8" name="ïṩ1iḑe">
              <a:extLst>
                <a:ext uri="{FF2B5EF4-FFF2-40B4-BE49-F238E27FC236}">
                  <a16:creationId xmlns:a16="http://schemas.microsoft.com/office/drawing/2014/main" id="{21EFE2A4-B583-4BBA-9996-C17D560B46C6}"/>
                </a:ext>
              </a:extLst>
            </p:cNvPr>
            <p:cNvSpPr/>
            <p:nvPr/>
          </p:nvSpPr>
          <p:spPr bwMode="auto">
            <a:xfrm>
              <a:off x="4859338" y="3565525"/>
              <a:ext cx="238125" cy="258763"/>
            </a:xfrm>
            <a:custGeom>
              <a:avLst/>
              <a:gdLst>
                <a:gd name="T0" fmla="*/ 9 w 91"/>
                <a:gd name="T1" fmla="*/ 99 h 99"/>
                <a:gd name="T2" fmla="*/ 2 w 91"/>
                <a:gd name="T3" fmla="*/ 91 h 99"/>
                <a:gd name="T4" fmla="*/ 1 w 91"/>
                <a:gd name="T5" fmla="*/ 85 h 99"/>
                <a:gd name="T6" fmla="*/ 2 w 91"/>
                <a:gd name="T7" fmla="*/ 63 h 99"/>
                <a:gd name="T8" fmla="*/ 2 w 91"/>
                <a:gd name="T9" fmla="*/ 49 h 99"/>
                <a:gd name="T10" fmla="*/ 3 w 91"/>
                <a:gd name="T11" fmla="*/ 35 h 99"/>
                <a:gd name="T12" fmla="*/ 13 w 91"/>
                <a:gd name="T13" fmla="*/ 20 h 99"/>
                <a:gd name="T14" fmla="*/ 35 w 91"/>
                <a:gd name="T15" fmla="*/ 17 h 99"/>
                <a:gd name="T16" fmla="*/ 40 w 91"/>
                <a:gd name="T17" fmla="*/ 8 h 99"/>
                <a:gd name="T18" fmla="*/ 50 w 91"/>
                <a:gd name="T19" fmla="*/ 6 h 99"/>
                <a:gd name="T20" fmla="*/ 59 w 91"/>
                <a:gd name="T21" fmla="*/ 12 h 99"/>
                <a:gd name="T22" fmla="*/ 72 w 91"/>
                <a:gd name="T23" fmla="*/ 1 h 99"/>
                <a:gd name="T24" fmla="*/ 87 w 91"/>
                <a:gd name="T25" fmla="*/ 6 h 99"/>
                <a:gd name="T26" fmla="*/ 91 w 91"/>
                <a:gd name="T27" fmla="*/ 21 h 99"/>
                <a:gd name="T28" fmla="*/ 90 w 91"/>
                <a:gd name="T29" fmla="*/ 27 h 99"/>
                <a:gd name="T30" fmla="*/ 81 w 91"/>
                <a:gd name="T31" fmla="*/ 39 h 99"/>
                <a:gd name="T32" fmla="*/ 67 w 91"/>
                <a:gd name="T33" fmla="*/ 41 h 99"/>
                <a:gd name="T34" fmla="*/ 65 w 91"/>
                <a:gd name="T35" fmla="*/ 49 h 99"/>
                <a:gd name="T36" fmla="*/ 58 w 91"/>
                <a:gd name="T37" fmla="*/ 55 h 99"/>
                <a:gd name="T38" fmla="*/ 42 w 91"/>
                <a:gd name="T39" fmla="*/ 51 h 99"/>
                <a:gd name="T40" fmla="*/ 34 w 91"/>
                <a:gd name="T41" fmla="*/ 57 h 99"/>
                <a:gd name="T42" fmla="*/ 23 w 91"/>
                <a:gd name="T43" fmla="*/ 56 h 99"/>
                <a:gd name="T44" fmla="*/ 16 w 91"/>
                <a:gd name="T45" fmla="*/ 69 h 99"/>
                <a:gd name="T46" fmla="*/ 9 w 91"/>
                <a:gd name="T4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99">
                  <a:moveTo>
                    <a:pt x="9" y="99"/>
                  </a:moveTo>
                  <a:cubicBezTo>
                    <a:pt x="8" y="99"/>
                    <a:pt x="4" y="93"/>
                    <a:pt x="2" y="91"/>
                  </a:cubicBezTo>
                  <a:cubicBezTo>
                    <a:pt x="1" y="90"/>
                    <a:pt x="1" y="87"/>
                    <a:pt x="1" y="85"/>
                  </a:cubicBezTo>
                  <a:cubicBezTo>
                    <a:pt x="0" y="78"/>
                    <a:pt x="1" y="70"/>
                    <a:pt x="2" y="63"/>
                  </a:cubicBezTo>
                  <a:cubicBezTo>
                    <a:pt x="2" y="58"/>
                    <a:pt x="3" y="54"/>
                    <a:pt x="2" y="49"/>
                  </a:cubicBezTo>
                  <a:cubicBezTo>
                    <a:pt x="1" y="44"/>
                    <a:pt x="1" y="39"/>
                    <a:pt x="3" y="35"/>
                  </a:cubicBezTo>
                  <a:cubicBezTo>
                    <a:pt x="4" y="29"/>
                    <a:pt x="8" y="24"/>
                    <a:pt x="13" y="20"/>
                  </a:cubicBezTo>
                  <a:cubicBezTo>
                    <a:pt x="19" y="16"/>
                    <a:pt x="28" y="15"/>
                    <a:pt x="35" y="17"/>
                  </a:cubicBezTo>
                  <a:cubicBezTo>
                    <a:pt x="35" y="14"/>
                    <a:pt x="37" y="10"/>
                    <a:pt x="40" y="8"/>
                  </a:cubicBezTo>
                  <a:cubicBezTo>
                    <a:pt x="43" y="6"/>
                    <a:pt x="47" y="6"/>
                    <a:pt x="50" y="6"/>
                  </a:cubicBezTo>
                  <a:cubicBezTo>
                    <a:pt x="54" y="7"/>
                    <a:pt x="58" y="8"/>
                    <a:pt x="59" y="12"/>
                  </a:cubicBezTo>
                  <a:cubicBezTo>
                    <a:pt x="61" y="6"/>
                    <a:pt x="67" y="2"/>
                    <a:pt x="72" y="1"/>
                  </a:cubicBezTo>
                  <a:cubicBezTo>
                    <a:pt x="77" y="0"/>
                    <a:pt x="84" y="2"/>
                    <a:pt x="87" y="6"/>
                  </a:cubicBezTo>
                  <a:cubicBezTo>
                    <a:pt x="91" y="9"/>
                    <a:pt x="91" y="16"/>
                    <a:pt x="91" y="21"/>
                  </a:cubicBezTo>
                  <a:cubicBezTo>
                    <a:pt x="91" y="23"/>
                    <a:pt x="91" y="25"/>
                    <a:pt x="90" y="27"/>
                  </a:cubicBezTo>
                  <a:cubicBezTo>
                    <a:pt x="89" y="32"/>
                    <a:pt x="86" y="36"/>
                    <a:pt x="81" y="39"/>
                  </a:cubicBezTo>
                  <a:cubicBezTo>
                    <a:pt x="77" y="41"/>
                    <a:pt x="72" y="42"/>
                    <a:pt x="67" y="41"/>
                  </a:cubicBezTo>
                  <a:cubicBezTo>
                    <a:pt x="68" y="41"/>
                    <a:pt x="65" y="49"/>
                    <a:pt x="65" y="49"/>
                  </a:cubicBezTo>
                  <a:cubicBezTo>
                    <a:pt x="63" y="52"/>
                    <a:pt x="61" y="54"/>
                    <a:pt x="58" y="55"/>
                  </a:cubicBezTo>
                  <a:cubicBezTo>
                    <a:pt x="52" y="57"/>
                    <a:pt x="46" y="55"/>
                    <a:pt x="42" y="51"/>
                  </a:cubicBezTo>
                  <a:cubicBezTo>
                    <a:pt x="41" y="55"/>
                    <a:pt x="37" y="57"/>
                    <a:pt x="34" y="57"/>
                  </a:cubicBezTo>
                  <a:cubicBezTo>
                    <a:pt x="30" y="57"/>
                    <a:pt x="27" y="56"/>
                    <a:pt x="23" y="56"/>
                  </a:cubicBezTo>
                  <a:cubicBezTo>
                    <a:pt x="16" y="55"/>
                    <a:pt x="17" y="65"/>
                    <a:pt x="16" y="69"/>
                  </a:cubicBezTo>
                  <a:cubicBezTo>
                    <a:pt x="15" y="80"/>
                    <a:pt x="13" y="98"/>
                    <a:pt x="9" y="99"/>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9" name="ïṧľîḓé">
              <a:extLst>
                <a:ext uri="{FF2B5EF4-FFF2-40B4-BE49-F238E27FC236}">
                  <a16:creationId xmlns:a16="http://schemas.microsoft.com/office/drawing/2014/main" id="{117A7EC9-CF8A-4338-BE2E-C8381075CE2E}"/>
                </a:ext>
              </a:extLst>
            </p:cNvPr>
            <p:cNvSpPr/>
            <p:nvPr/>
          </p:nvSpPr>
          <p:spPr bwMode="auto">
            <a:xfrm>
              <a:off x="4833938" y="3679825"/>
              <a:ext cx="39688" cy="28575"/>
            </a:xfrm>
            <a:custGeom>
              <a:avLst/>
              <a:gdLst>
                <a:gd name="T0" fmla="*/ 13 w 15"/>
                <a:gd name="T1" fmla="*/ 11 h 11"/>
                <a:gd name="T2" fmla="*/ 0 w 15"/>
                <a:gd name="T3" fmla="*/ 7 h 11"/>
                <a:gd name="T4" fmla="*/ 10 w 15"/>
                <a:gd name="T5" fmla="*/ 1 h 11"/>
                <a:gd name="T6" fmla="*/ 13 w 15"/>
                <a:gd name="T7" fmla="*/ 11 h 11"/>
              </a:gdLst>
              <a:ahLst/>
              <a:cxnLst>
                <a:cxn ang="0">
                  <a:pos x="T0" y="T1"/>
                </a:cxn>
                <a:cxn ang="0">
                  <a:pos x="T2" y="T3"/>
                </a:cxn>
                <a:cxn ang="0">
                  <a:pos x="T4" y="T5"/>
                </a:cxn>
                <a:cxn ang="0">
                  <a:pos x="T6" y="T7"/>
                </a:cxn>
              </a:cxnLst>
              <a:rect l="0" t="0" r="r" b="b"/>
              <a:pathLst>
                <a:path w="15" h="11">
                  <a:moveTo>
                    <a:pt x="13" y="11"/>
                  </a:moveTo>
                  <a:cubicBezTo>
                    <a:pt x="0" y="7"/>
                    <a:pt x="0" y="7"/>
                    <a:pt x="0" y="7"/>
                  </a:cubicBezTo>
                  <a:cubicBezTo>
                    <a:pt x="2" y="2"/>
                    <a:pt x="6" y="0"/>
                    <a:pt x="10" y="1"/>
                  </a:cubicBezTo>
                  <a:cubicBezTo>
                    <a:pt x="13" y="2"/>
                    <a:pt x="15" y="7"/>
                    <a:pt x="13" y="11"/>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0" name="ï$ľîḓê">
              <a:extLst>
                <a:ext uri="{FF2B5EF4-FFF2-40B4-BE49-F238E27FC236}">
                  <a16:creationId xmlns:a16="http://schemas.microsoft.com/office/drawing/2014/main" id="{AD709443-4096-4A6C-8EB1-5127CF1AF72C}"/>
                </a:ext>
              </a:extLst>
            </p:cNvPr>
            <p:cNvSpPr/>
            <p:nvPr/>
          </p:nvSpPr>
          <p:spPr bwMode="auto">
            <a:xfrm>
              <a:off x="4895850" y="3894138"/>
              <a:ext cx="90488" cy="41275"/>
            </a:xfrm>
            <a:custGeom>
              <a:avLst/>
              <a:gdLst>
                <a:gd name="T0" fmla="*/ 34 w 34"/>
                <a:gd name="T1" fmla="*/ 9 h 16"/>
                <a:gd name="T2" fmla="*/ 9 w 34"/>
                <a:gd name="T3" fmla="*/ 7 h 16"/>
                <a:gd name="T4" fmla="*/ 0 w 34"/>
                <a:gd name="T5" fmla="*/ 0 h 16"/>
                <a:gd name="T6" fmla="*/ 5 w 34"/>
                <a:gd name="T7" fmla="*/ 10 h 16"/>
                <a:gd name="T8" fmla="*/ 34 w 34"/>
                <a:gd name="T9" fmla="*/ 15 h 16"/>
                <a:gd name="T10" fmla="*/ 34 w 34"/>
                <a:gd name="T11" fmla="*/ 9 h 16"/>
              </a:gdLst>
              <a:ahLst/>
              <a:cxnLst>
                <a:cxn ang="0">
                  <a:pos x="T0" y="T1"/>
                </a:cxn>
                <a:cxn ang="0">
                  <a:pos x="T2" y="T3"/>
                </a:cxn>
                <a:cxn ang="0">
                  <a:pos x="T4" y="T5"/>
                </a:cxn>
                <a:cxn ang="0">
                  <a:pos x="T6" y="T7"/>
                </a:cxn>
                <a:cxn ang="0">
                  <a:pos x="T8" y="T9"/>
                </a:cxn>
                <a:cxn ang="0">
                  <a:pos x="T10" y="T11"/>
                </a:cxn>
              </a:cxnLst>
              <a:rect l="0" t="0" r="r" b="b"/>
              <a:pathLst>
                <a:path w="34" h="16">
                  <a:moveTo>
                    <a:pt x="34" y="9"/>
                  </a:moveTo>
                  <a:cubicBezTo>
                    <a:pt x="34" y="9"/>
                    <a:pt x="15" y="10"/>
                    <a:pt x="9" y="7"/>
                  </a:cubicBezTo>
                  <a:cubicBezTo>
                    <a:pt x="4" y="6"/>
                    <a:pt x="1" y="2"/>
                    <a:pt x="0" y="0"/>
                  </a:cubicBezTo>
                  <a:cubicBezTo>
                    <a:pt x="0" y="0"/>
                    <a:pt x="1" y="6"/>
                    <a:pt x="5" y="10"/>
                  </a:cubicBezTo>
                  <a:cubicBezTo>
                    <a:pt x="10" y="16"/>
                    <a:pt x="34" y="15"/>
                    <a:pt x="34" y="15"/>
                  </a:cubicBezTo>
                  <a:lnTo>
                    <a:pt x="34" y="9"/>
                  </a:lnTo>
                  <a:close/>
                </a:path>
              </a:pathLst>
            </a:custGeom>
            <a:solidFill>
              <a:srgbClr val="F290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1" name="íṥḷïďè">
              <a:extLst>
                <a:ext uri="{FF2B5EF4-FFF2-40B4-BE49-F238E27FC236}">
                  <a16:creationId xmlns:a16="http://schemas.microsoft.com/office/drawing/2014/main" id="{CD5DBC9E-884E-46E3-AACD-D44E2161696D}"/>
                </a:ext>
              </a:extLst>
            </p:cNvPr>
            <p:cNvSpPr/>
            <p:nvPr/>
          </p:nvSpPr>
          <p:spPr bwMode="auto">
            <a:xfrm>
              <a:off x="4954588" y="3768725"/>
              <a:ext cx="17463" cy="26988"/>
            </a:xfrm>
            <a:custGeom>
              <a:avLst/>
              <a:gdLst>
                <a:gd name="T0" fmla="*/ 7 w 7"/>
                <a:gd name="T1" fmla="*/ 4 h 10"/>
                <a:gd name="T2" fmla="*/ 4 w 7"/>
                <a:gd name="T3" fmla="*/ 10 h 10"/>
                <a:gd name="T4" fmla="*/ 0 w 7"/>
                <a:gd name="T5" fmla="*/ 6 h 10"/>
                <a:gd name="T6" fmla="*/ 4 w 7"/>
                <a:gd name="T7" fmla="*/ 1 h 10"/>
                <a:gd name="T8" fmla="*/ 7 w 7"/>
                <a:gd name="T9" fmla="*/ 4 h 10"/>
              </a:gdLst>
              <a:ahLst/>
              <a:cxnLst>
                <a:cxn ang="0">
                  <a:pos x="T0" y="T1"/>
                </a:cxn>
                <a:cxn ang="0">
                  <a:pos x="T2" y="T3"/>
                </a:cxn>
                <a:cxn ang="0">
                  <a:pos x="T4" y="T5"/>
                </a:cxn>
                <a:cxn ang="0">
                  <a:pos x="T6" y="T7"/>
                </a:cxn>
                <a:cxn ang="0">
                  <a:pos x="T8" y="T9"/>
                </a:cxn>
              </a:cxnLst>
              <a:rect l="0" t="0" r="r" b="b"/>
              <a:pathLst>
                <a:path w="7" h="10">
                  <a:moveTo>
                    <a:pt x="7" y="4"/>
                  </a:moveTo>
                  <a:cubicBezTo>
                    <a:pt x="7" y="7"/>
                    <a:pt x="6" y="9"/>
                    <a:pt x="4" y="10"/>
                  </a:cubicBezTo>
                  <a:cubicBezTo>
                    <a:pt x="2" y="10"/>
                    <a:pt x="0" y="9"/>
                    <a:pt x="0" y="6"/>
                  </a:cubicBezTo>
                  <a:cubicBezTo>
                    <a:pt x="0" y="4"/>
                    <a:pt x="2" y="1"/>
                    <a:pt x="4" y="1"/>
                  </a:cubicBezTo>
                  <a:cubicBezTo>
                    <a:pt x="6" y="0"/>
                    <a:pt x="7" y="2"/>
                    <a:pt x="7" y="4"/>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2" name="iṩḻîḍê">
              <a:extLst>
                <a:ext uri="{FF2B5EF4-FFF2-40B4-BE49-F238E27FC236}">
                  <a16:creationId xmlns:a16="http://schemas.microsoft.com/office/drawing/2014/main" id="{3C280A68-D7FA-4086-A23A-82490057AAEA}"/>
                </a:ext>
              </a:extLst>
            </p:cNvPr>
            <p:cNvSpPr/>
            <p:nvPr/>
          </p:nvSpPr>
          <p:spPr bwMode="auto">
            <a:xfrm>
              <a:off x="4933950" y="3729038"/>
              <a:ext cx="22225" cy="26988"/>
            </a:xfrm>
            <a:custGeom>
              <a:avLst/>
              <a:gdLst>
                <a:gd name="T0" fmla="*/ 9 w 9"/>
                <a:gd name="T1" fmla="*/ 3 h 10"/>
                <a:gd name="T2" fmla="*/ 1 w 9"/>
                <a:gd name="T3" fmla="*/ 10 h 10"/>
                <a:gd name="T4" fmla="*/ 3 w 9"/>
                <a:gd name="T5" fmla="*/ 2 h 10"/>
                <a:gd name="T6" fmla="*/ 9 w 9"/>
                <a:gd name="T7" fmla="*/ 3 h 10"/>
              </a:gdLst>
              <a:ahLst/>
              <a:cxnLst>
                <a:cxn ang="0">
                  <a:pos x="T0" y="T1"/>
                </a:cxn>
                <a:cxn ang="0">
                  <a:pos x="T2" y="T3"/>
                </a:cxn>
                <a:cxn ang="0">
                  <a:pos x="T4" y="T5"/>
                </a:cxn>
                <a:cxn ang="0">
                  <a:pos x="T6" y="T7"/>
                </a:cxn>
              </a:cxnLst>
              <a:rect l="0" t="0" r="r" b="b"/>
              <a:pathLst>
                <a:path w="9" h="10">
                  <a:moveTo>
                    <a:pt x="9" y="3"/>
                  </a:moveTo>
                  <a:cubicBezTo>
                    <a:pt x="1" y="10"/>
                    <a:pt x="1" y="10"/>
                    <a:pt x="1" y="10"/>
                  </a:cubicBezTo>
                  <a:cubicBezTo>
                    <a:pt x="0" y="8"/>
                    <a:pt x="1" y="4"/>
                    <a:pt x="3" y="2"/>
                  </a:cubicBezTo>
                  <a:cubicBezTo>
                    <a:pt x="5" y="0"/>
                    <a:pt x="8" y="1"/>
                    <a:pt x="9" y="3"/>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3" name="î$ḷíḓê">
              <a:extLst>
                <a:ext uri="{FF2B5EF4-FFF2-40B4-BE49-F238E27FC236}">
                  <a16:creationId xmlns:a16="http://schemas.microsoft.com/office/drawing/2014/main" id="{B26ED676-05D9-4917-B238-CF3D894FCF44}"/>
                </a:ext>
              </a:extLst>
            </p:cNvPr>
            <p:cNvSpPr/>
            <p:nvPr/>
          </p:nvSpPr>
          <p:spPr bwMode="auto">
            <a:xfrm>
              <a:off x="4978400" y="3852863"/>
              <a:ext cx="25400" cy="15875"/>
            </a:xfrm>
            <a:custGeom>
              <a:avLst/>
              <a:gdLst>
                <a:gd name="T0" fmla="*/ 1 w 10"/>
                <a:gd name="T1" fmla="*/ 0 h 6"/>
                <a:gd name="T2" fmla="*/ 10 w 10"/>
                <a:gd name="T3" fmla="*/ 1 h 6"/>
                <a:gd name="T4" fmla="*/ 4 w 10"/>
                <a:gd name="T5" fmla="*/ 6 h 6"/>
                <a:gd name="T6" fmla="*/ 1 w 10"/>
                <a:gd name="T7" fmla="*/ 0 h 6"/>
              </a:gdLst>
              <a:ahLst/>
              <a:cxnLst>
                <a:cxn ang="0">
                  <a:pos x="T0" y="T1"/>
                </a:cxn>
                <a:cxn ang="0">
                  <a:pos x="T2" y="T3"/>
                </a:cxn>
                <a:cxn ang="0">
                  <a:pos x="T4" y="T5"/>
                </a:cxn>
                <a:cxn ang="0">
                  <a:pos x="T6" y="T7"/>
                </a:cxn>
              </a:cxnLst>
              <a:rect l="0" t="0" r="r" b="b"/>
              <a:pathLst>
                <a:path w="10" h="6">
                  <a:moveTo>
                    <a:pt x="1" y="0"/>
                  </a:moveTo>
                  <a:cubicBezTo>
                    <a:pt x="10" y="1"/>
                    <a:pt x="10" y="1"/>
                    <a:pt x="10" y="1"/>
                  </a:cubicBezTo>
                  <a:cubicBezTo>
                    <a:pt x="9" y="4"/>
                    <a:pt x="6" y="6"/>
                    <a:pt x="4" y="6"/>
                  </a:cubicBezTo>
                  <a:cubicBezTo>
                    <a:pt x="2" y="5"/>
                    <a:pt x="0" y="3"/>
                    <a:pt x="1" y="0"/>
                  </a:cubicBezTo>
                  <a:close/>
                </a:path>
              </a:pathLst>
            </a:custGeom>
            <a:solidFill>
              <a:srgbClr val="F290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4" name="ïšḻíďè">
              <a:extLst>
                <a:ext uri="{FF2B5EF4-FFF2-40B4-BE49-F238E27FC236}">
                  <a16:creationId xmlns:a16="http://schemas.microsoft.com/office/drawing/2014/main" id="{4E816546-7AB5-4124-9ABA-2DAFC46C5C64}"/>
                </a:ext>
              </a:extLst>
            </p:cNvPr>
            <p:cNvSpPr/>
            <p:nvPr/>
          </p:nvSpPr>
          <p:spPr bwMode="auto">
            <a:xfrm>
              <a:off x="5043488" y="3695700"/>
              <a:ext cx="23813" cy="23813"/>
            </a:xfrm>
            <a:custGeom>
              <a:avLst/>
              <a:gdLst>
                <a:gd name="T0" fmla="*/ 8 w 9"/>
                <a:gd name="T1" fmla="*/ 9 h 9"/>
                <a:gd name="T2" fmla="*/ 0 w 9"/>
                <a:gd name="T3" fmla="*/ 5 h 9"/>
                <a:gd name="T4" fmla="*/ 7 w 9"/>
                <a:gd name="T5" fmla="*/ 2 h 9"/>
                <a:gd name="T6" fmla="*/ 8 w 9"/>
                <a:gd name="T7" fmla="*/ 9 h 9"/>
              </a:gdLst>
              <a:ahLst/>
              <a:cxnLst>
                <a:cxn ang="0">
                  <a:pos x="T0" y="T1"/>
                </a:cxn>
                <a:cxn ang="0">
                  <a:pos x="T2" y="T3"/>
                </a:cxn>
                <a:cxn ang="0">
                  <a:pos x="T4" y="T5"/>
                </a:cxn>
                <a:cxn ang="0">
                  <a:pos x="T6" y="T7"/>
                </a:cxn>
              </a:cxnLst>
              <a:rect l="0" t="0" r="r" b="b"/>
              <a:pathLst>
                <a:path w="9" h="9">
                  <a:moveTo>
                    <a:pt x="8" y="9"/>
                  </a:moveTo>
                  <a:cubicBezTo>
                    <a:pt x="0" y="5"/>
                    <a:pt x="0" y="5"/>
                    <a:pt x="0" y="5"/>
                  </a:cubicBezTo>
                  <a:cubicBezTo>
                    <a:pt x="2" y="2"/>
                    <a:pt x="5" y="0"/>
                    <a:pt x="7" y="2"/>
                  </a:cubicBezTo>
                  <a:cubicBezTo>
                    <a:pt x="9" y="3"/>
                    <a:pt x="9" y="6"/>
                    <a:pt x="8" y="9"/>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5" name="í$1îḍè">
              <a:extLst>
                <a:ext uri="{FF2B5EF4-FFF2-40B4-BE49-F238E27FC236}">
                  <a16:creationId xmlns:a16="http://schemas.microsoft.com/office/drawing/2014/main" id="{BDB6CFD6-6297-49F1-BFAF-084805F600C4}"/>
                </a:ext>
              </a:extLst>
            </p:cNvPr>
            <p:cNvSpPr/>
            <p:nvPr/>
          </p:nvSpPr>
          <p:spPr bwMode="auto">
            <a:xfrm>
              <a:off x="5040313" y="3743325"/>
              <a:ext cx="19050" cy="25400"/>
            </a:xfrm>
            <a:custGeom>
              <a:avLst/>
              <a:gdLst>
                <a:gd name="T0" fmla="*/ 7 w 7"/>
                <a:gd name="T1" fmla="*/ 4 h 10"/>
                <a:gd name="T2" fmla="*/ 3 w 7"/>
                <a:gd name="T3" fmla="*/ 10 h 10"/>
                <a:gd name="T4" fmla="*/ 0 w 7"/>
                <a:gd name="T5" fmla="*/ 6 h 10"/>
                <a:gd name="T6" fmla="*/ 3 w 7"/>
                <a:gd name="T7" fmla="*/ 1 h 10"/>
                <a:gd name="T8" fmla="*/ 7 w 7"/>
                <a:gd name="T9" fmla="*/ 4 h 10"/>
              </a:gdLst>
              <a:ahLst/>
              <a:cxnLst>
                <a:cxn ang="0">
                  <a:pos x="T0" y="T1"/>
                </a:cxn>
                <a:cxn ang="0">
                  <a:pos x="T2" y="T3"/>
                </a:cxn>
                <a:cxn ang="0">
                  <a:pos x="T4" y="T5"/>
                </a:cxn>
                <a:cxn ang="0">
                  <a:pos x="T6" y="T7"/>
                </a:cxn>
                <a:cxn ang="0">
                  <a:pos x="T8" y="T9"/>
                </a:cxn>
              </a:cxnLst>
              <a:rect l="0" t="0" r="r" b="b"/>
              <a:pathLst>
                <a:path w="7" h="10">
                  <a:moveTo>
                    <a:pt x="7" y="4"/>
                  </a:moveTo>
                  <a:cubicBezTo>
                    <a:pt x="7" y="7"/>
                    <a:pt x="5" y="9"/>
                    <a:pt x="3" y="10"/>
                  </a:cubicBezTo>
                  <a:cubicBezTo>
                    <a:pt x="1" y="10"/>
                    <a:pt x="0" y="9"/>
                    <a:pt x="0" y="6"/>
                  </a:cubicBezTo>
                  <a:cubicBezTo>
                    <a:pt x="0" y="4"/>
                    <a:pt x="1" y="1"/>
                    <a:pt x="3" y="1"/>
                  </a:cubicBezTo>
                  <a:cubicBezTo>
                    <a:pt x="5" y="0"/>
                    <a:pt x="7" y="2"/>
                    <a:pt x="7" y="4"/>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6" name="ïṧ1îḍê">
              <a:extLst>
                <a:ext uri="{FF2B5EF4-FFF2-40B4-BE49-F238E27FC236}">
                  <a16:creationId xmlns:a16="http://schemas.microsoft.com/office/drawing/2014/main" id="{C97B3A38-FE39-469A-B69C-C0C45ABA6810}"/>
                </a:ext>
              </a:extLst>
            </p:cNvPr>
            <p:cNvSpPr/>
            <p:nvPr/>
          </p:nvSpPr>
          <p:spPr bwMode="auto">
            <a:xfrm>
              <a:off x="5006975" y="3756025"/>
              <a:ext cx="36513" cy="68263"/>
            </a:xfrm>
            <a:custGeom>
              <a:avLst/>
              <a:gdLst>
                <a:gd name="T0" fmla="*/ 0 w 23"/>
                <a:gd name="T1" fmla="*/ 0 h 43"/>
                <a:gd name="T2" fmla="*/ 0 w 23"/>
                <a:gd name="T3" fmla="*/ 43 h 43"/>
                <a:gd name="T4" fmla="*/ 23 w 23"/>
                <a:gd name="T5" fmla="*/ 31 h 43"/>
                <a:gd name="T6" fmla="*/ 0 w 23"/>
                <a:gd name="T7" fmla="*/ 0 h 43"/>
              </a:gdLst>
              <a:ahLst/>
              <a:cxnLst>
                <a:cxn ang="0">
                  <a:pos x="T0" y="T1"/>
                </a:cxn>
                <a:cxn ang="0">
                  <a:pos x="T2" y="T3"/>
                </a:cxn>
                <a:cxn ang="0">
                  <a:pos x="T4" y="T5"/>
                </a:cxn>
                <a:cxn ang="0">
                  <a:pos x="T6" y="T7"/>
                </a:cxn>
              </a:cxnLst>
              <a:rect l="0" t="0" r="r" b="b"/>
              <a:pathLst>
                <a:path w="23" h="43">
                  <a:moveTo>
                    <a:pt x="0" y="0"/>
                  </a:moveTo>
                  <a:lnTo>
                    <a:pt x="0" y="43"/>
                  </a:lnTo>
                  <a:lnTo>
                    <a:pt x="23" y="31"/>
                  </a:lnTo>
                  <a:lnTo>
                    <a:pt x="0" y="0"/>
                  </a:lnTo>
                  <a:close/>
                </a:path>
              </a:pathLst>
            </a:custGeom>
            <a:solidFill>
              <a:srgbClr val="F290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7" name="íşļîďe">
              <a:extLst>
                <a:ext uri="{FF2B5EF4-FFF2-40B4-BE49-F238E27FC236}">
                  <a16:creationId xmlns:a16="http://schemas.microsoft.com/office/drawing/2014/main" id="{18E02BD8-317D-4F95-8ADE-7AF523E90DBF}"/>
                </a:ext>
              </a:extLst>
            </p:cNvPr>
            <p:cNvSpPr/>
            <p:nvPr/>
          </p:nvSpPr>
          <p:spPr bwMode="auto">
            <a:xfrm>
              <a:off x="4707341" y="4027488"/>
              <a:ext cx="143268" cy="315608"/>
            </a:xfrm>
            <a:custGeom>
              <a:avLst/>
              <a:gdLst>
                <a:gd name="connsiteX0" fmla="*/ 123170 w 143268"/>
                <a:gd name="connsiteY0" fmla="*/ 0 h 315608"/>
                <a:gd name="connsiteX1" fmla="*/ 125791 w 143268"/>
                <a:gd name="connsiteY1" fmla="*/ 162250 h 315608"/>
                <a:gd name="connsiteX2" fmla="*/ 109069 w 143268"/>
                <a:gd name="connsiteY2" fmla="*/ 225180 h 315608"/>
                <a:gd name="connsiteX3" fmla="*/ 101636 w 143268"/>
                <a:gd name="connsiteY3" fmla="*/ 254823 h 315608"/>
                <a:gd name="connsiteX4" fmla="*/ 0 w 143268"/>
                <a:gd name="connsiteY4" fmla="*/ 315608 h 315608"/>
                <a:gd name="connsiteX5" fmla="*/ 134 w 143268"/>
                <a:gd name="connsiteY5" fmla="*/ 313992 h 315608"/>
                <a:gd name="connsiteX6" fmla="*/ 123170 w 143268"/>
                <a:gd name="connsiteY6" fmla="*/ 0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268" h="315608">
                  <a:moveTo>
                    <a:pt x="123170" y="0"/>
                  </a:moveTo>
                  <a:cubicBezTo>
                    <a:pt x="146756" y="15702"/>
                    <a:pt x="151997" y="99444"/>
                    <a:pt x="125791" y="162250"/>
                  </a:cubicBezTo>
                  <a:cubicBezTo>
                    <a:pt x="125791" y="162250"/>
                    <a:pt x="118420" y="188747"/>
                    <a:pt x="109069" y="225180"/>
                  </a:cubicBezTo>
                  <a:lnTo>
                    <a:pt x="101636" y="254823"/>
                  </a:lnTo>
                  <a:lnTo>
                    <a:pt x="0" y="315608"/>
                  </a:lnTo>
                  <a:lnTo>
                    <a:pt x="134" y="313992"/>
                  </a:lnTo>
                  <a:cubicBezTo>
                    <a:pt x="21416" y="106477"/>
                    <a:pt x="61258" y="25188"/>
                    <a:pt x="123170" y="0"/>
                  </a:cubicBezTo>
                  <a:close/>
                </a:path>
              </a:pathLst>
            </a:custGeom>
            <a:solidFill>
              <a:srgbClr val="FFBD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8" name="iṡľîdé">
              <a:extLst>
                <a:ext uri="{FF2B5EF4-FFF2-40B4-BE49-F238E27FC236}">
                  <a16:creationId xmlns:a16="http://schemas.microsoft.com/office/drawing/2014/main" id="{1F09B313-C698-4691-ABDC-DB3C0F925698}"/>
                </a:ext>
              </a:extLst>
            </p:cNvPr>
            <p:cNvSpPr/>
            <p:nvPr/>
          </p:nvSpPr>
          <p:spPr bwMode="auto">
            <a:xfrm>
              <a:off x="4708525" y="4011613"/>
              <a:ext cx="154838" cy="302763"/>
            </a:xfrm>
            <a:custGeom>
              <a:avLst/>
              <a:gdLst>
                <a:gd name="connsiteX0" fmla="*/ 141447 w 154838"/>
                <a:gd name="connsiteY0" fmla="*/ 0 h 302763"/>
                <a:gd name="connsiteX1" fmla="*/ 154544 w 154838"/>
                <a:gd name="connsiteY1" fmla="*/ 81102 h 302763"/>
                <a:gd name="connsiteX2" fmla="*/ 126304 w 154838"/>
                <a:gd name="connsiteY2" fmla="*/ 240042 h 302763"/>
                <a:gd name="connsiteX3" fmla="*/ 122529 w 154838"/>
                <a:gd name="connsiteY3" fmla="*/ 257495 h 302763"/>
                <a:gd name="connsiteX4" fmla="*/ 46838 w 154838"/>
                <a:gd name="connsiteY4" fmla="*/ 302763 h 302763"/>
                <a:gd name="connsiteX5" fmla="*/ 26194 w 154838"/>
                <a:gd name="connsiteY5" fmla="*/ 300209 h 302763"/>
                <a:gd name="connsiteX6" fmla="*/ 0 w 154838"/>
                <a:gd name="connsiteY6" fmla="*/ 282550 h 302763"/>
                <a:gd name="connsiteX7" fmla="*/ 65485 w 154838"/>
                <a:gd name="connsiteY7" fmla="*/ 60173 h 302763"/>
                <a:gd name="connsiteX8" fmla="*/ 141447 w 154838"/>
                <a:gd name="connsiteY8" fmla="*/ 0 h 30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838" h="302763">
                  <a:moveTo>
                    <a:pt x="141447" y="0"/>
                  </a:moveTo>
                  <a:cubicBezTo>
                    <a:pt x="141447" y="0"/>
                    <a:pt x="157163" y="18314"/>
                    <a:pt x="154544" y="81102"/>
                  </a:cubicBezTo>
                  <a:cubicBezTo>
                    <a:pt x="151270" y="118710"/>
                    <a:pt x="136740" y="191065"/>
                    <a:pt x="126304" y="240042"/>
                  </a:cubicBezTo>
                  <a:lnTo>
                    <a:pt x="122529" y="257495"/>
                  </a:lnTo>
                  <a:lnTo>
                    <a:pt x="46838" y="302763"/>
                  </a:lnTo>
                  <a:lnTo>
                    <a:pt x="26194" y="300209"/>
                  </a:lnTo>
                  <a:cubicBezTo>
                    <a:pt x="7858" y="293669"/>
                    <a:pt x="0" y="282550"/>
                    <a:pt x="0" y="282550"/>
                  </a:cubicBezTo>
                  <a:cubicBezTo>
                    <a:pt x="15717" y="164821"/>
                    <a:pt x="41910" y="99416"/>
                    <a:pt x="65485" y="60173"/>
                  </a:cubicBezTo>
                  <a:cubicBezTo>
                    <a:pt x="91679" y="18314"/>
                    <a:pt x="141447" y="0"/>
                    <a:pt x="141447" y="0"/>
                  </a:cubicBezTo>
                  <a:close/>
                </a:path>
              </a:pathLst>
            </a:custGeom>
            <a:solidFill>
              <a:srgbClr val="455A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9" name="ïṩľíḓê">
              <a:extLst>
                <a:ext uri="{FF2B5EF4-FFF2-40B4-BE49-F238E27FC236}">
                  <a16:creationId xmlns:a16="http://schemas.microsoft.com/office/drawing/2014/main" id="{757D7B8E-A25D-4413-8918-5FE0B89578EB}"/>
                </a:ext>
              </a:extLst>
            </p:cNvPr>
            <p:cNvSpPr/>
            <p:nvPr/>
          </p:nvSpPr>
          <p:spPr bwMode="auto">
            <a:xfrm>
              <a:off x="4930775" y="3744913"/>
              <a:ext cx="69850" cy="76200"/>
            </a:xfrm>
            <a:custGeom>
              <a:avLst/>
              <a:gdLst>
                <a:gd name="T0" fmla="*/ 0 w 27"/>
                <a:gd name="T1" fmla="*/ 17 h 29"/>
                <a:gd name="T2" fmla="*/ 12 w 27"/>
                <a:gd name="T3" fmla="*/ 2 h 29"/>
                <a:gd name="T4" fmla="*/ 13 w 27"/>
                <a:gd name="T5" fmla="*/ 2 h 29"/>
                <a:gd name="T6" fmla="*/ 26 w 27"/>
                <a:gd name="T7" fmla="*/ 9 h 29"/>
                <a:gd name="T8" fmla="*/ 15 w 27"/>
                <a:gd name="T9" fmla="*/ 26 h 29"/>
                <a:gd name="T10" fmla="*/ 13 w 27"/>
                <a:gd name="T11" fmla="*/ 26 h 29"/>
                <a:gd name="T12" fmla="*/ 0 w 27"/>
                <a:gd name="T13" fmla="*/ 17 h 29"/>
                <a:gd name="T14" fmla="*/ 12 w 27"/>
                <a:gd name="T15" fmla="*/ 4 h 29"/>
                <a:gd name="T16" fmla="*/ 2 w 27"/>
                <a:gd name="T17" fmla="*/ 19 h 29"/>
                <a:gd name="T18" fmla="*/ 13 w 27"/>
                <a:gd name="T19" fmla="*/ 24 h 29"/>
                <a:gd name="T20" fmla="*/ 14 w 27"/>
                <a:gd name="T21" fmla="*/ 24 h 29"/>
                <a:gd name="T22" fmla="*/ 24 w 27"/>
                <a:gd name="T23" fmla="*/ 12 h 29"/>
                <a:gd name="T24" fmla="*/ 14 w 27"/>
                <a:gd name="T25" fmla="*/ 4 h 29"/>
                <a:gd name="T26" fmla="*/ 12 w 27"/>
                <a:gd name="T27"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9">
                  <a:moveTo>
                    <a:pt x="0" y="17"/>
                  </a:moveTo>
                  <a:cubicBezTo>
                    <a:pt x="0" y="11"/>
                    <a:pt x="6" y="4"/>
                    <a:pt x="12" y="2"/>
                  </a:cubicBezTo>
                  <a:cubicBezTo>
                    <a:pt x="13" y="2"/>
                    <a:pt x="13" y="2"/>
                    <a:pt x="13" y="2"/>
                  </a:cubicBezTo>
                  <a:cubicBezTo>
                    <a:pt x="19" y="0"/>
                    <a:pt x="25" y="3"/>
                    <a:pt x="26" y="9"/>
                  </a:cubicBezTo>
                  <a:cubicBezTo>
                    <a:pt x="27" y="16"/>
                    <a:pt x="22" y="23"/>
                    <a:pt x="15" y="26"/>
                  </a:cubicBezTo>
                  <a:cubicBezTo>
                    <a:pt x="13" y="26"/>
                    <a:pt x="13" y="26"/>
                    <a:pt x="13" y="26"/>
                  </a:cubicBezTo>
                  <a:cubicBezTo>
                    <a:pt x="6" y="29"/>
                    <a:pt x="0" y="24"/>
                    <a:pt x="0" y="17"/>
                  </a:cubicBezTo>
                  <a:close/>
                  <a:moveTo>
                    <a:pt x="12" y="4"/>
                  </a:moveTo>
                  <a:cubicBezTo>
                    <a:pt x="6" y="6"/>
                    <a:pt x="1" y="13"/>
                    <a:pt x="2" y="19"/>
                  </a:cubicBezTo>
                  <a:cubicBezTo>
                    <a:pt x="4" y="24"/>
                    <a:pt x="8" y="26"/>
                    <a:pt x="13" y="24"/>
                  </a:cubicBezTo>
                  <a:cubicBezTo>
                    <a:pt x="14" y="24"/>
                    <a:pt x="14" y="24"/>
                    <a:pt x="14" y="24"/>
                  </a:cubicBezTo>
                  <a:cubicBezTo>
                    <a:pt x="19" y="22"/>
                    <a:pt x="24" y="18"/>
                    <a:pt x="24" y="12"/>
                  </a:cubicBezTo>
                  <a:cubicBezTo>
                    <a:pt x="25" y="6"/>
                    <a:pt x="20" y="2"/>
                    <a:pt x="14" y="4"/>
                  </a:cubicBezTo>
                  <a:lnTo>
                    <a:pt x="12" y="4"/>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0" name="ïsļíḓé">
              <a:extLst>
                <a:ext uri="{FF2B5EF4-FFF2-40B4-BE49-F238E27FC236}">
                  <a16:creationId xmlns:a16="http://schemas.microsoft.com/office/drawing/2014/main" id="{D5A3E510-27CB-4DB2-91F4-AACDC556EDB3}"/>
                </a:ext>
              </a:extLst>
            </p:cNvPr>
            <p:cNvSpPr/>
            <p:nvPr/>
          </p:nvSpPr>
          <p:spPr bwMode="auto">
            <a:xfrm>
              <a:off x="5022850" y="3713163"/>
              <a:ext cx="69850" cy="76200"/>
            </a:xfrm>
            <a:custGeom>
              <a:avLst/>
              <a:gdLst>
                <a:gd name="T0" fmla="*/ 0 w 27"/>
                <a:gd name="T1" fmla="*/ 18 h 29"/>
                <a:gd name="T2" fmla="*/ 12 w 27"/>
                <a:gd name="T3" fmla="*/ 3 h 29"/>
                <a:gd name="T4" fmla="*/ 13 w 27"/>
                <a:gd name="T5" fmla="*/ 3 h 29"/>
                <a:gd name="T6" fmla="*/ 26 w 27"/>
                <a:gd name="T7" fmla="*/ 9 h 29"/>
                <a:gd name="T8" fmla="*/ 15 w 27"/>
                <a:gd name="T9" fmla="*/ 26 h 29"/>
                <a:gd name="T10" fmla="*/ 13 w 27"/>
                <a:gd name="T11" fmla="*/ 27 h 29"/>
                <a:gd name="T12" fmla="*/ 0 w 27"/>
                <a:gd name="T13" fmla="*/ 18 h 29"/>
                <a:gd name="T14" fmla="*/ 12 w 27"/>
                <a:gd name="T15" fmla="*/ 5 h 29"/>
                <a:gd name="T16" fmla="*/ 3 w 27"/>
                <a:gd name="T17" fmla="*/ 20 h 29"/>
                <a:gd name="T18" fmla="*/ 13 w 27"/>
                <a:gd name="T19" fmla="*/ 25 h 29"/>
                <a:gd name="T20" fmla="*/ 14 w 27"/>
                <a:gd name="T21" fmla="*/ 24 h 29"/>
                <a:gd name="T22" fmla="*/ 24 w 27"/>
                <a:gd name="T23" fmla="*/ 13 h 29"/>
                <a:gd name="T24" fmla="*/ 14 w 27"/>
                <a:gd name="T25" fmla="*/ 4 h 29"/>
                <a:gd name="T26" fmla="*/ 12 w 27"/>
                <a:gd name="T27"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9">
                  <a:moveTo>
                    <a:pt x="0" y="18"/>
                  </a:moveTo>
                  <a:cubicBezTo>
                    <a:pt x="0" y="11"/>
                    <a:pt x="6" y="5"/>
                    <a:pt x="12" y="3"/>
                  </a:cubicBezTo>
                  <a:cubicBezTo>
                    <a:pt x="13" y="3"/>
                    <a:pt x="13" y="3"/>
                    <a:pt x="13" y="3"/>
                  </a:cubicBezTo>
                  <a:cubicBezTo>
                    <a:pt x="19" y="0"/>
                    <a:pt x="25" y="3"/>
                    <a:pt x="26" y="9"/>
                  </a:cubicBezTo>
                  <a:cubicBezTo>
                    <a:pt x="27" y="16"/>
                    <a:pt x="22" y="24"/>
                    <a:pt x="15" y="26"/>
                  </a:cubicBezTo>
                  <a:cubicBezTo>
                    <a:pt x="13" y="27"/>
                    <a:pt x="13" y="27"/>
                    <a:pt x="13" y="27"/>
                  </a:cubicBezTo>
                  <a:cubicBezTo>
                    <a:pt x="6" y="29"/>
                    <a:pt x="0" y="25"/>
                    <a:pt x="0" y="18"/>
                  </a:cubicBezTo>
                  <a:close/>
                  <a:moveTo>
                    <a:pt x="12" y="5"/>
                  </a:moveTo>
                  <a:cubicBezTo>
                    <a:pt x="6" y="7"/>
                    <a:pt x="1" y="14"/>
                    <a:pt x="3" y="20"/>
                  </a:cubicBezTo>
                  <a:cubicBezTo>
                    <a:pt x="4" y="25"/>
                    <a:pt x="8" y="26"/>
                    <a:pt x="13" y="25"/>
                  </a:cubicBezTo>
                  <a:cubicBezTo>
                    <a:pt x="14" y="24"/>
                    <a:pt x="14" y="24"/>
                    <a:pt x="14" y="24"/>
                  </a:cubicBezTo>
                  <a:cubicBezTo>
                    <a:pt x="19" y="23"/>
                    <a:pt x="24" y="18"/>
                    <a:pt x="24" y="13"/>
                  </a:cubicBezTo>
                  <a:cubicBezTo>
                    <a:pt x="25" y="6"/>
                    <a:pt x="20" y="2"/>
                    <a:pt x="14" y="4"/>
                  </a:cubicBezTo>
                  <a:lnTo>
                    <a:pt x="12" y="5"/>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1" name="íṡ1îḓé">
              <a:extLst>
                <a:ext uri="{FF2B5EF4-FFF2-40B4-BE49-F238E27FC236}">
                  <a16:creationId xmlns:a16="http://schemas.microsoft.com/office/drawing/2014/main" id="{8E71713C-1021-4771-BB37-60CDED64FFC4}"/>
                </a:ext>
              </a:extLst>
            </p:cNvPr>
            <p:cNvSpPr/>
            <p:nvPr/>
          </p:nvSpPr>
          <p:spPr bwMode="auto">
            <a:xfrm>
              <a:off x="4991100" y="3744913"/>
              <a:ext cx="39688" cy="19050"/>
            </a:xfrm>
            <a:custGeom>
              <a:avLst/>
              <a:gdLst>
                <a:gd name="T0" fmla="*/ 2 w 15"/>
                <a:gd name="T1" fmla="*/ 6 h 7"/>
                <a:gd name="T2" fmla="*/ 7 w 15"/>
                <a:gd name="T3" fmla="*/ 3 h 7"/>
                <a:gd name="T4" fmla="*/ 13 w 15"/>
                <a:gd name="T5" fmla="*/ 3 h 7"/>
                <a:gd name="T6" fmla="*/ 15 w 15"/>
                <a:gd name="T7" fmla="*/ 1 h 7"/>
                <a:gd name="T8" fmla="*/ 7 w 15"/>
                <a:gd name="T9" fmla="*/ 1 h 7"/>
                <a:gd name="T10" fmla="*/ 1 w 15"/>
                <a:gd name="T11" fmla="*/ 5 h 7"/>
                <a:gd name="T12" fmla="*/ 2 w 15"/>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15" h="7">
                  <a:moveTo>
                    <a:pt x="2" y="6"/>
                  </a:moveTo>
                  <a:cubicBezTo>
                    <a:pt x="3" y="5"/>
                    <a:pt x="5" y="4"/>
                    <a:pt x="7" y="3"/>
                  </a:cubicBezTo>
                  <a:cubicBezTo>
                    <a:pt x="10" y="2"/>
                    <a:pt x="12" y="2"/>
                    <a:pt x="13" y="3"/>
                  </a:cubicBezTo>
                  <a:cubicBezTo>
                    <a:pt x="15" y="1"/>
                    <a:pt x="15" y="1"/>
                    <a:pt x="15" y="1"/>
                  </a:cubicBezTo>
                  <a:cubicBezTo>
                    <a:pt x="13" y="0"/>
                    <a:pt x="10" y="0"/>
                    <a:pt x="7" y="1"/>
                  </a:cubicBezTo>
                  <a:cubicBezTo>
                    <a:pt x="5" y="2"/>
                    <a:pt x="2" y="3"/>
                    <a:pt x="1" y="5"/>
                  </a:cubicBezTo>
                  <a:cubicBezTo>
                    <a:pt x="0" y="6"/>
                    <a:pt x="2" y="7"/>
                    <a:pt x="2" y="6"/>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2" name="îsḷïdê">
              <a:extLst>
                <a:ext uri="{FF2B5EF4-FFF2-40B4-BE49-F238E27FC236}">
                  <a16:creationId xmlns:a16="http://schemas.microsoft.com/office/drawing/2014/main" id="{2C4C3CD2-350C-4BE1-B66C-2FE0140F1954}"/>
                </a:ext>
              </a:extLst>
            </p:cNvPr>
            <p:cNvSpPr/>
            <p:nvPr/>
          </p:nvSpPr>
          <p:spPr bwMode="auto">
            <a:xfrm>
              <a:off x="4867275" y="3784600"/>
              <a:ext cx="66675" cy="25400"/>
            </a:xfrm>
            <a:custGeom>
              <a:avLst/>
              <a:gdLst>
                <a:gd name="T0" fmla="*/ 2 w 25"/>
                <a:gd name="T1" fmla="*/ 10 h 10"/>
                <a:gd name="T2" fmla="*/ 25 w 25"/>
                <a:gd name="T3" fmla="*/ 2 h 10"/>
                <a:gd name="T4" fmla="*/ 25 w 25"/>
                <a:gd name="T5" fmla="*/ 0 h 10"/>
                <a:gd name="T6" fmla="*/ 0 w 25"/>
                <a:gd name="T7" fmla="*/ 8 h 10"/>
                <a:gd name="T8" fmla="*/ 2 w 25"/>
                <a:gd name="T9" fmla="*/ 10 h 10"/>
              </a:gdLst>
              <a:ahLst/>
              <a:cxnLst>
                <a:cxn ang="0">
                  <a:pos x="T0" y="T1"/>
                </a:cxn>
                <a:cxn ang="0">
                  <a:pos x="T2" y="T3"/>
                </a:cxn>
                <a:cxn ang="0">
                  <a:pos x="T4" y="T5"/>
                </a:cxn>
                <a:cxn ang="0">
                  <a:pos x="T6" y="T7"/>
                </a:cxn>
                <a:cxn ang="0">
                  <a:pos x="T8" y="T9"/>
                </a:cxn>
              </a:cxnLst>
              <a:rect l="0" t="0" r="r" b="b"/>
              <a:pathLst>
                <a:path w="25" h="10">
                  <a:moveTo>
                    <a:pt x="2" y="10"/>
                  </a:moveTo>
                  <a:cubicBezTo>
                    <a:pt x="25" y="2"/>
                    <a:pt x="25" y="2"/>
                    <a:pt x="25" y="2"/>
                  </a:cubicBezTo>
                  <a:cubicBezTo>
                    <a:pt x="25" y="0"/>
                    <a:pt x="25" y="0"/>
                    <a:pt x="25" y="0"/>
                  </a:cubicBezTo>
                  <a:cubicBezTo>
                    <a:pt x="0" y="8"/>
                    <a:pt x="0" y="8"/>
                    <a:pt x="0" y="8"/>
                  </a:cubicBezTo>
                  <a:cubicBezTo>
                    <a:pt x="1" y="9"/>
                    <a:pt x="1" y="9"/>
                    <a:pt x="2" y="10"/>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3" name="íśḻïḋé">
              <a:extLst>
                <a:ext uri="{FF2B5EF4-FFF2-40B4-BE49-F238E27FC236}">
                  <a16:creationId xmlns:a16="http://schemas.microsoft.com/office/drawing/2014/main" id="{FDFF25ED-F5A4-40DE-8D0C-8993B05B2616}"/>
                </a:ext>
              </a:extLst>
            </p:cNvPr>
            <p:cNvSpPr/>
            <p:nvPr/>
          </p:nvSpPr>
          <p:spPr bwMode="auto">
            <a:xfrm>
              <a:off x="4640263" y="4124325"/>
              <a:ext cx="569913" cy="508000"/>
            </a:xfrm>
            <a:custGeom>
              <a:avLst/>
              <a:gdLst>
                <a:gd name="T0" fmla="*/ 218 w 218"/>
                <a:gd name="T1" fmla="*/ 20 h 194"/>
                <a:gd name="T2" fmla="*/ 218 w 218"/>
                <a:gd name="T3" fmla="*/ 9 h 194"/>
                <a:gd name="T4" fmla="*/ 204 w 218"/>
                <a:gd name="T5" fmla="*/ 1 h 194"/>
                <a:gd name="T6" fmla="*/ 204 w 218"/>
                <a:gd name="T7" fmla="*/ 1 h 194"/>
                <a:gd name="T8" fmla="*/ 204 w 218"/>
                <a:gd name="T9" fmla="*/ 1 h 194"/>
                <a:gd name="T10" fmla="*/ 204 w 218"/>
                <a:gd name="T11" fmla="*/ 1 h 194"/>
                <a:gd name="T12" fmla="*/ 200 w 218"/>
                <a:gd name="T13" fmla="*/ 1 h 194"/>
                <a:gd name="T14" fmla="*/ 6 w 218"/>
                <a:gd name="T15" fmla="*/ 113 h 194"/>
                <a:gd name="T16" fmla="*/ 0 w 218"/>
                <a:gd name="T17" fmla="*/ 124 h 194"/>
                <a:gd name="T18" fmla="*/ 0 w 218"/>
                <a:gd name="T19" fmla="*/ 182 h 194"/>
                <a:gd name="T20" fmla="*/ 1 w 218"/>
                <a:gd name="T21" fmla="*/ 186 h 194"/>
                <a:gd name="T22" fmla="*/ 1 w 218"/>
                <a:gd name="T23" fmla="*/ 186 h 194"/>
                <a:gd name="T24" fmla="*/ 1 w 218"/>
                <a:gd name="T25" fmla="*/ 186 h 194"/>
                <a:gd name="T26" fmla="*/ 2 w 218"/>
                <a:gd name="T27" fmla="*/ 186 h 194"/>
                <a:gd name="T28" fmla="*/ 15 w 218"/>
                <a:gd name="T29" fmla="*/ 194 h 194"/>
                <a:gd name="T30" fmla="*/ 15 w 218"/>
                <a:gd name="T31" fmla="*/ 180 h 194"/>
                <a:gd name="T32" fmla="*/ 200 w 218"/>
                <a:gd name="T33" fmla="*/ 74 h 194"/>
                <a:gd name="T34" fmla="*/ 206 w 218"/>
                <a:gd name="T35" fmla="*/ 63 h 194"/>
                <a:gd name="T36" fmla="*/ 206 w 218"/>
                <a:gd name="T37" fmla="*/ 20 h 194"/>
                <a:gd name="T38" fmla="*/ 218 w 218"/>
                <a:gd name="T39" fmla="*/ 2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8" h="194">
                  <a:moveTo>
                    <a:pt x="218" y="20"/>
                  </a:moveTo>
                  <a:cubicBezTo>
                    <a:pt x="218" y="9"/>
                    <a:pt x="218" y="9"/>
                    <a:pt x="218" y="9"/>
                  </a:cubicBezTo>
                  <a:cubicBezTo>
                    <a:pt x="204" y="1"/>
                    <a:pt x="204" y="1"/>
                    <a:pt x="204" y="1"/>
                  </a:cubicBezTo>
                  <a:cubicBezTo>
                    <a:pt x="204" y="1"/>
                    <a:pt x="204" y="1"/>
                    <a:pt x="204" y="1"/>
                  </a:cubicBezTo>
                  <a:cubicBezTo>
                    <a:pt x="204" y="1"/>
                    <a:pt x="204" y="1"/>
                    <a:pt x="204" y="1"/>
                  </a:cubicBezTo>
                  <a:cubicBezTo>
                    <a:pt x="204" y="1"/>
                    <a:pt x="204" y="1"/>
                    <a:pt x="204" y="1"/>
                  </a:cubicBezTo>
                  <a:cubicBezTo>
                    <a:pt x="203" y="0"/>
                    <a:pt x="202" y="0"/>
                    <a:pt x="200" y="1"/>
                  </a:cubicBezTo>
                  <a:cubicBezTo>
                    <a:pt x="6" y="113"/>
                    <a:pt x="6" y="113"/>
                    <a:pt x="6" y="113"/>
                  </a:cubicBezTo>
                  <a:cubicBezTo>
                    <a:pt x="2" y="115"/>
                    <a:pt x="0" y="120"/>
                    <a:pt x="0" y="124"/>
                  </a:cubicBezTo>
                  <a:cubicBezTo>
                    <a:pt x="0" y="182"/>
                    <a:pt x="0" y="182"/>
                    <a:pt x="0" y="182"/>
                  </a:cubicBezTo>
                  <a:cubicBezTo>
                    <a:pt x="0" y="184"/>
                    <a:pt x="0" y="185"/>
                    <a:pt x="1" y="186"/>
                  </a:cubicBezTo>
                  <a:cubicBezTo>
                    <a:pt x="1" y="186"/>
                    <a:pt x="1" y="186"/>
                    <a:pt x="1" y="186"/>
                  </a:cubicBezTo>
                  <a:cubicBezTo>
                    <a:pt x="1" y="186"/>
                    <a:pt x="1" y="186"/>
                    <a:pt x="1" y="186"/>
                  </a:cubicBezTo>
                  <a:cubicBezTo>
                    <a:pt x="2" y="186"/>
                    <a:pt x="2" y="186"/>
                    <a:pt x="2" y="186"/>
                  </a:cubicBezTo>
                  <a:cubicBezTo>
                    <a:pt x="15" y="194"/>
                    <a:pt x="15" y="194"/>
                    <a:pt x="15" y="194"/>
                  </a:cubicBezTo>
                  <a:cubicBezTo>
                    <a:pt x="15" y="180"/>
                    <a:pt x="15" y="180"/>
                    <a:pt x="15" y="180"/>
                  </a:cubicBezTo>
                  <a:cubicBezTo>
                    <a:pt x="200" y="74"/>
                    <a:pt x="200" y="74"/>
                    <a:pt x="200" y="74"/>
                  </a:cubicBezTo>
                  <a:cubicBezTo>
                    <a:pt x="203" y="72"/>
                    <a:pt x="206" y="67"/>
                    <a:pt x="206" y="63"/>
                  </a:cubicBezTo>
                  <a:cubicBezTo>
                    <a:pt x="206" y="20"/>
                    <a:pt x="206" y="20"/>
                    <a:pt x="206" y="20"/>
                  </a:cubicBezTo>
                  <a:lnTo>
                    <a:pt x="218" y="2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4" name="iṧ1íḓê">
              <a:extLst>
                <a:ext uri="{FF2B5EF4-FFF2-40B4-BE49-F238E27FC236}">
                  <a16:creationId xmlns:a16="http://schemas.microsoft.com/office/drawing/2014/main" id="{0AA37822-0130-4849-9F43-8D4E3B20F31B}"/>
                </a:ext>
              </a:extLst>
            </p:cNvPr>
            <p:cNvSpPr/>
            <p:nvPr/>
          </p:nvSpPr>
          <p:spPr bwMode="auto">
            <a:xfrm>
              <a:off x="4645025" y="4124325"/>
              <a:ext cx="565150" cy="334963"/>
            </a:xfrm>
            <a:custGeom>
              <a:avLst/>
              <a:gdLst>
                <a:gd name="T0" fmla="*/ 216 w 216"/>
                <a:gd name="T1" fmla="*/ 9 h 128"/>
                <a:gd name="T2" fmla="*/ 202 w 216"/>
                <a:gd name="T3" fmla="*/ 1 h 128"/>
                <a:gd name="T4" fmla="*/ 202 w 216"/>
                <a:gd name="T5" fmla="*/ 1 h 128"/>
                <a:gd name="T6" fmla="*/ 202 w 216"/>
                <a:gd name="T7" fmla="*/ 1 h 128"/>
                <a:gd name="T8" fmla="*/ 202 w 216"/>
                <a:gd name="T9" fmla="*/ 1 h 128"/>
                <a:gd name="T10" fmla="*/ 198 w 216"/>
                <a:gd name="T11" fmla="*/ 1 h 128"/>
                <a:gd name="T12" fmla="*/ 4 w 216"/>
                <a:gd name="T13" fmla="*/ 113 h 128"/>
                <a:gd name="T14" fmla="*/ 0 w 216"/>
                <a:gd name="T15" fmla="*/ 117 h 128"/>
                <a:gd name="T16" fmla="*/ 20 w 216"/>
                <a:gd name="T17" fmla="*/ 128 h 128"/>
                <a:gd name="T18" fmla="*/ 204 w 216"/>
                <a:gd name="T19" fmla="*/ 24 h 128"/>
                <a:gd name="T20" fmla="*/ 216 w 216"/>
                <a:gd name="T21" fmla="*/ 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128">
                  <a:moveTo>
                    <a:pt x="216" y="9"/>
                  </a:moveTo>
                  <a:cubicBezTo>
                    <a:pt x="202" y="1"/>
                    <a:pt x="202" y="1"/>
                    <a:pt x="202" y="1"/>
                  </a:cubicBezTo>
                  <a:cubicBezTo>
                    <a:pt x="202" y="1"/>
                    <a:pt x="202" y="1"/>
                    <a:pt x="202" y="1"/>
                  </a:cubicBezTo>
                  <a:cubicBezTo>
                    <a:pt x="202" y="1"/>
                    <a:pt x="202" y="1"/>
                    <a:pt x="202" y="1"/>
                  </a:cubicBezTo>
                  <a:cubicBezTo>
                    <a:pt x="202" y="1"/>
                    <a:pt x="202" y="1"/>
                    <a:pt x="202" y="1"/>
                  </a:cubicBezTo>
                  <a:cubicBezTo>
                    <a:pt x="201" y="0"/>
                    <a:pt x="200" y="0"/>
                    <a:pt x="198" y="1"/>
                  </a:cubicBezTo>
                  <a:cubicBezTo>
                    <a:pt x="4" y="113"/>
                    <a:pt x="4" y="113"/>
                    <a:pt x="4" y="113"/>
                  </a:cubicBezTo>
                  <a:cubicBezTo>
                    <a:pt x="2" y="114"/>
                    <a:pt x="1" y="115"/>
                    <a:pt x="0" y="117"/>
                  </a:cubicBezTo>
                  <a:cubicBezTo>
                    <a:pt x="20" y="128"/>
                    <a:pt x="20" y="128"/>
                    <a:pt x="20" y="128"/>
                  </a:cubicBezTo>
                  <a:cubicBezTo>
                    <a:pt x="204" y="24"/>
                    <a:pt x="204" y="24"/>
                    <a:pt x="204" y="24"/>
                  </a:cubicBezTo>
                  <a:lnTo>
                    <a:pt x="216" y="9"/>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5" name="ïṩ1íḑè">
              <a:extLst>
                <a:ext uri="{FF2B5EF4-FFF2-40B4-BE49-F238E27FC236}">
                  <a16:creationId xmlns:a16="http://schemas.microsoft.com/office/drawing/2014/main" id="{F364DC08-5732-4AB0-BCB7-A65325713596}"/>
                </a:ext>
              </a:extLst>
            </p:cNvPr>
            <p:cNvSpPr/>
            <p:nvPr/>
          </p:nvSpPr>
          <p:spPr bwMode="auto">
            <a:xfrm>
              <a:off x="4676775" y="4143375"/>
              <a:ext cx="539750" cy="490538"/>
            </a:xfrm>
            <a:custGeom>
              <a:avLst/>
              <a:gdLst>
                <a:gd name="T0" fmla="*/ 6 w 206"/>
                <a:gd name="T1" fmla="*/ 114 h 188"/>
                <a:gd name="T2" fmla="*/ 200 w 206"/>
                <a:gd name="T3" fmla="*/ 2 h 188"/>
                <a:gd name="T4" fmla="*/ 206 w 206"/>
                <a:gd name="T5" fmla="*/ 6 h 188"/>
                <a:gd name="T6" fmla="*/ 206 w 206"/>
                <a:gd name="T7" fmla="*/ 64 h 188"/>
                <a:gd name="T8" fmla="*/ 200 w 206"/>
                <a:gd name="T9" fmla="*/ 75 h 188"/>
                <a:gd name="T10" fmla="*/ 6 w 206"/>
                <a:gd name="T11" fmla="*/ 186 h 188"/>
                <a:gd name="T12" fmla="*/ 0 w 206"/>
                <a:gd name="T13" fmla="*/ 183 h 188"/>
                <a:gd name="T14" fmla="*/ 0 w 206"/>
                <a:gd name="T15" fmla="*/ 125 h 188"/>
                <a:gd name="T16" fmla="*/ 6 w 206"/>
                <a:gd name="T17" fmla="*/ 11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88">
                  <a:moveTo>
                    <a:pt x="6" y="114"/>
                  </a:moveTo>
                  <a:cubicBezTo>
                    <a:pt x="200" y="2"/>
                    <a:pt x="200" y="2"/>
                    <a:pt x="200" y="2"/>
                  </a:cubicBezTo>
                  <a:cubicBezTo>
                    <a:pt x="203" y="0"/>
                    <a:pt x="206" y="2"/>
                    <a:pt x="206" y="6"/>
                  </a:cubicBezTo>
                  <a:cubicBezTo>
                    <a:pt x="206" y="64"/>
                    <a:pt x="206" y="64"/>
                    <a:pt x="206" y="64"/>
                  </a:cubicBezTo>
                  <a:cubicBezTo>
                    <a:pt x="206" y="68"/>
                    <a:pt x="203" y="73"/>
                    <a:pt x="200" y="75"/>
                  </a:cubicBezTo>
                  <a:cubicBezTo>
                    <a:pt x="6" y="186"/>
                    <a:pt x="6" y="186"/>
                    <a:pt x="6" y="186"/>
                  </a:cubicBezTo>
                  <a:cubicBezTo>
                    <a:pt x="2" y="188"/>
                    <a:pt x="0" y="187"/>
                    <a:pt x="0" y="183"/>
                  </a:cubicBezTo>
                  <a:cubicBezTo>
                    <a:pt x="0" y="125"/>
                    <a:pt x="0" y="125"/>
                    <a:pt x="0" y="125"/>
                  </a:cubicBezTo>
                  <a:cubicBezTo>
                    <a:pt x="0" y="121"/>
                    <a:pt x="2" y="116"/>
                    <a:pt x="6" y="114"/>
                  </a:cubicBez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6" name="islïḋé">
              <a:extLst>
                <a:ext uri="{FF2B5EF4-FFF2-40B4-BE49-F238E27FC236}">
                  <a16:creationId xmlns:a16="http://schemas.microsoft.com/office/drawing/2014/main" id="{1A44B587-C873-47D9-9D14-2B437858FD20}"/>
                </a:ext>
              </a:extLst>
            </p:cNvPr>
            <p:cNvSpPr/>
            <p:nvPr/>
          </p:nvSpPr>
          <p:spPr bwMode="auto">
            <a:xfrm>
              <a:off x="4694238" y="4451350"/>
              <a:ext cx="84138" cy="120650"/>
            </a:xfrm>
            <a:custGeom>
              <a:avLst/>
              <a:gdLst>
                <a:gd name="T0" fmla="*/ 17 w 32"/>
                <a:gd name="T1" fmla="*/ 1 h 46"/>
                <a:gd name="T2" fmla="*/ 21 w 32"/>
                <a:gd name="T3" fmla="*/ 9 h 46"/>
                <a:gd name="T4" fmla="*/ 22 w 32"/>
                <a:gd name="T5" fmla="*/ 9 h 46"/>
                <a:gd name="T6" fmla="*/ 30 w 32"/>
                <a:gd name="T7" fmla="*/ 6 h 46"/>
                <a:gd name="T8" fmla="*/ 31 w 32"/>
                <a:gd name="T9" fmla="*/ 9 h 46"/>
                <a:gd name="T10" fmla="*/ 25 w 32"/>
                <a:gd name="T11" fmla="*/ 20 h 46"/>
                <a:gd name="T12" fmla="*/ 25 w 32"/>
                <a:gd name="T13" fmla="*/ 22 h 46"/>
                <a:gd name="T14" fmla="*/ 26 w 32"/>
                <a:gd name="T15" fmla="*/ 32 h 46"/>
                <a:gd name="T16" fmla="*/ 24 w 32"/>
                <a:gd name="T17" fmla="*/ 35 h 46"/>
                <a:gd name="T18" fmla="*/ 17 w 32"/>
                <a:gd name="T19" fmla="*/ 34 h 46"/>
                <a:gd name="T20" fmla="*/ 15 w 32"/>
                <a:gd name="T21" fmla="*/ 35 h 46"/>
                <a:gd name="T22" fmla="*/ 8 w 32"/>
                <a:gd name="T23" fmla="*/ 44 h 46"/>
                <a:gd name="T24" fmla="*/ 6 w 32"/>
                <a:gd name="T25" fmla="*/ 43 h 46"/>
                <a:gd name="T26" fmla="*/ 7 w 32"/>
                <a:gd name="T27" fmla="*/ 32 h 46"/>
                <a:gd name="T28" fmla="*/ 7 w 32"/>
                <a:gd name="T29" fmla="*/ 30 h 46"/>
                <a:gd name="T30" fmla="*/ 1 w 32"/>
                <a:gd name="T31" fmla="*/ 26 h 46"/>
                <a:gd name="T32" fmla="*/ 2 w 32"/>
                <a:gd name="T33" fmla="*/ 22 h 46"/>
                <a:gd name="T34" fmla="*/ 10 w 32"/>
                <a:gd name="T35" fmla="*/ 16 h 46"/>
                <a:gd name="T36" fmla="*/ 11 w 32"/>
                <a:gd name="T37" fmla="*/ 15 h 46"/>
                <a:gd name="T38" fmla="*/ 15 w 32"/>
                <a:gd name="T39" fmla="*/ 3 h 46"/>
                <a:gd name="T40" fmla="*/ 17 w 32"/>
                <a:gd name="T41" fmla="*/ 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6">
                  <a:moveTo>
                    <a:pt x="17" y="1"/>
                  </a:moveTo>
                  <a:cubicBezTo>
                    <a:pt x="21" y="9"/>
                    <a:pt x="21" y="9"/>
                    <a:pt x="21" y="9"/>
                  </a:cubicBezTo>
                  <a:cubicBezTo>
                    <a:pt x="21" y="9"/>
                    <a:pt x="21" y="10"/>
                    <a:pt x="22" y="9"/>
                  </a:cubicBezTo>
                  <a:cubicBezTo>
                    <a:pt x="30" y="6"/>
                    <a:pt x="30" y="6"/>
                    <a:pt x="30" y="6"/>
                  </a:cubicBezTo>
                  <a:cubicBezTo>
                    <a:pt x="31" y="6"/>
                    <a:pt x="32" y="8"/>
                    <a:pt x="31" y="9"/>
                  </a:cubicBezTo>
                  <a:cubicBezTo>
                    <a:pt x="25" y="20"/>
                    <a:pt x="25" y="20"/>
                    <a:pt x="25" y="20"/>
                  </a:cubicBezTo>
                  <a:cubicBezTo>
                    <a:pt x="25" y="21"/>
                    <a:pt x="24" y="21"/>
                    <a:pt x="25" y="22"/>
                  </a:cubicBezTo>
                  <a:cubicBezTo>
                    <a:pt x="26" y="32"/>
                    <a:pt x="26" y="32"/>
                    <a:pt x="26" y="32"/>
                  </a:cubicBezTo>
                  <a:cubicBezTo>
                    <a:pt x="26" y="33"/>
                    <a:pt x="25" y="35"/>
                    <a:pt x="24" y="35"/>
                  </a:cubicBezTo>
                  <a:cubicBezTo>
                    <a:pt x="17" y="34"/>
                    <a:pt x="17" y="34"/>
                    <a:pt x="17" y="34"/>
                  </a:cubicBezTo>
                  <a:cubicBezTo>
                    <a:pt x="16" y="34"/>
                    <a:pt x="16" y="35"/>
                    <a:pt x="15" y="35"/>
                  </a:cubicBezTo>
                  <a:cubicBezTo>
                    <a:pt x="8" y="44"/>
                    <a:pt x="8" y="44"/>
                    <a:pt x="8" y="44"/>
                  </a:cubicBezTo>
                  <a:cubicBezTo>
                    <a:pt x="7" y="46"/>
                    <a:pt x="6" y="45"/>
                    <a:pt x="6" y="43"/>
                  </a:cubicBezTo>
                  <a:cubicBezTo>
                    <a:pt x="7" y="32"/>
                    <a:pt x="7" y="32"/>
                    <a:pt x="7" y="32"/>
                  </a:cubicBezTo>
                  <a:cubicBezTo>
                    <a:pt x="7" y="31"/>
                    <a:pt x="7" y="31"/>
                    <a:pt x="7" y="30"/>
                  </a:cubicBezTo>
                  <a:cubicBezTo>
                    <a:pt x="1" y="26"/>
                    <a:pt x="1" y="26"/>
                    <a:pt x="1" y="26"/>
                  </a:cubicBezTo>
                  <a:cubicBezTo>
                    <a:pt x="0" y="26"/>
                    <a:pt x="1" y="23"/>
                    <a:pt x="2" y="22"/>
                  </a:cubicBezTo>
                  <a:cubicBezTo>
                    <a:pt x="10" y="16"/>
                    <a:pt x="10" y="16"/>
                    <a:pt x="10" y="16"/>
                  </a:cubicBezTo>
                  <a:cubicBezTo>
                    <a:pt x="10" y="16"/>
                    <a:pt x="11" y="15"/>
                    <a:pt x="11" y="15"/>
                  </a:cubicBezTo>
                  <a:cubicBezTo>
                    <a:pt x="15" y="3"/>
                    <a:pt x="15" y="3"/>
                    <a:pt x="15" y="3"/>
                  </a:cubicBezTo>
                  <a:cubicBezTo>
                    <a:pt x="15" y="1"/>
                    <a:pt x="17"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7" name="iṡļîďê">
              <a:extLst>
                <a:ext uri="{FF2B5EF4-FFF2-40B4-BE49-F238E27FC236}">
                  <a16:creationId xmlns:a16="http://schemas.microsoft.com/office/drawing/2014/main" id="{7DAA9614-8742-4893-A81B-372BBA387BEA}"/>
                </a:ext>
              </a:extLst>
            </p:cNvPr>
            <p:cNvSpPr/>
            <p:nvPr/>
          </p:nvSpPr>
          <p:spPr bwMode="auto">
            <a:xfrm>
              <a:off x="4799013" y="4391025"/>
              <a:ext cx="84138" cy="120650"/>
            </a:xfrm>
            <a:custGeom>
              <a:avLst/>
              <a:gdLst>
                <a:gd name="T0" fmla="*/ 17 w 32"/>
                <a:gd name="T1" fmla="*/ 2 h 46"/>
                <a:gd name="T2" fmla="*/ 21 w 32"/>
                <a:gd name="T3" fmla="*/ 9 h 46"/>
                <a:gd name="T4" fmla="*/ 22 w 32"/>
                <a:gd name="T5" fmla="*/ 9 h 46"/>
                <a:gd name="T6" fmla="*/ 30 w 32"/>
                <a:gd name="T7" fmla="*/ 6 h 46"/>
                <a:gd name="T8" fmla="*/ 31 w 32"/>
                <a:gd name="T9" fmla="*/ 9 h 46"/>
                <a:gd name="T10" fmla="*/ 25 w 32"/>
                <a:gd name="T11" fmla="*/ 20 h 46"/>
                <a:gd name="T12" fmla="*/ 25 w 32"/>
                <a:gd name="T13" fmla="*/ 22 h 46"/>
                <a:gd name="T14" fmla="*/ 26 w 32"/>
                <a:gd name="T15" fmla="*/ 32 h 46"/>
                <a:gd name="T16" fmla="*/ 24 w 32"/>
                <a:gd name="T17" fmla="*/ 35 h 46"/>
                <a:gd name="T18" fmla="*/ 17 w 32"/>
                <a:gd name="T19" fmla="*/ 34 h 46"/>
                <a:gd name="T20" fmla="*/ 15 w 32"/>
                <a:gd name="T21" fmla="*/ 35 h 46"/>
                <a:gd name="T22" fmla="*/ 8 w 32"/>
                <a:gd name="T23" fmla="*/ 44 h 46"/>
                <a:gd name="T24" fmla="*/ 6 w 32"/>
                <a:gd name="T25" fmla="*/ 43 h 46"/>
                <a:gd name="T26" fmla="*/ 7 w 32"/>
                <a:gd name="T27" fmla="*/ 32 h 46"/>
                <a:gd name="T28" fmla="*/ 7 w 32"/>
                <a:gd name="T29" fmla="*/ 31 h 46"/>
                <a:gd name="T30" fmla="*/ 1 w 32"/>
                <a:gd name="T31" fmla="*/ 27 h 46"/>
                <a:gd name="T32" fmla="*/ 2 w 32"/>
                <a:gd name="T33" fmla="*/ 23 h 46"/>
                <a:gd name="T34" fmla="*/ 10 w 32"/>
                <a:gd name="T35" fmla="*/ 16 h 46"/>
                <a:gd name="T36" fmla="*/ 11 w 32"/>
                <a:gd name="T37" fmla="*/ 15 h 46"/>
                <a:gd name="T38" fmla="*/ 15 w 32"/>
                <a:gd name="T39" fmla="*/ 3 h 46"/>
                <a:gd name="T40" fmla="*/ 17 w 32"/>
                <a:gd name="T41"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6">
                  <a:moveTo>
                    <a:pt x="17" y="2"/>
                  </a:moveTo>
                  <a:cubicBezTo>
                    <a:pt x="21" y="9"/>
                    <a:pt x="21" y="9"/>
                    <a:pt x="21" y="9"/>
                  </a:cubicBezTo>
                  <a:cubicBezTo>
                    <a:pt x="21" y="9"/>
                    <a:pt x="21" y="10"/>
                    <a:pt x="22" y="9"/>
                  </a:cubicBezTo>
                  <a:cubicBezTo>
                    <a:pt x="30" y="6"/>
                    <a:pt x="30" y="6"/>
                    <a:pt x="30" y="6"/>
                  </a:cubicBezTo>
                  <a:cubicBezTo>
                    <a:pt x="31" y="6"/>
                    <a:pt x="32" y="8"/>
                    <a:pt x="31" y="9"/>
                  </a:cubicBezTo>
                  <a:cubicBezTo>
                    <a:pt x="25" y="20"/>
                    <a:pt x="25" y="20"/>
                    <a:pt x="25" y="20"/>
                  </a:cubicBezTo>
                  <a:cubicBezTo>
                    <a:pt x="25" y="21"/>
                    <a:pt x="24" y="22"/>
                    <a:pt x="25" y="22"/>
                  </a:cubicBezTo>
                  <a:cubicBezTo>
                    <a:pt x="26" y="32"/>
                    <a:pt x="26" y="32"/>
                    <a:pt x="26" y="32"/>
                  </a:cubicBezTo>
                  <a:cubicBezTo>
                    <a:pt x="26" y="33"/>
                    <a:pt x="25" y="35"/>
                    <a:pt x="24" y="35"/>
                  </a:cubicBezTo>
                  <a:cubicBezTo>
                    <a:pt x="17" y="34"/>
                    <a:pt x="17" y="34"/>
                    <a:pt x="17" y="34"/>
                  </a:cubicBezTo>
                  <a:cubicBezTo>
                    <a:pt x="16" y="34"/>
                    <a:pt x="16" y="35"/>
                    <a:pt x="15" y="35"/>
                  </a:cubicBezTo>
                  <a:cubicBezTo>
                    <a:pt x="8" y="44"/>
                    <a:pt x="8" y="44"/>
                    <a:pt x="8" y="44"/>
                  </a:cubicBezTo>
                  <a:cubicBezTo>
                    <a:pt x="7" y="46"/>
                    <a:pt x="6" y="45"/>
                    <a:pt x="6" y="43"/>
                  </a:cubicBezTo>
                  <a:cubicBezTo>
                    <a:pt x="7" y="32"/>
                    <a:pt x="7" y="32"/>
                    <a:pt x="7" y="32"/>
                  </a:cubicBezTo>
                  <a:cubicBezTo>
                    <a:pt x="7" y="31"/>
                    <a:pt x="7" y="31"/>
                    <a:pt x="7" y="31"/>
                  </a:cubicBezTo>
                  <a:cubicBezTo>
                    <a:pt x="1" y="27"/>
                    <a:pt x="1" y="27"/>
                    <a:pt x="1" y="27"/>
                  </a:cubicBezTo>
                  <a:cubicBezTo>
                    <a:pt x="0" y="26"/>
                    <a:pt x="1" y="24"/>
                    <a:pt x="2" y="23"/>
                  </a:cubicBezTo>
                  <a:cubicBezTo>
                    <a:pt x="10" y="16"/>
                    <a:pt x="10" y="16"/>
                    <a:pt x="10" y="16"/>
                  </a:cubicBezTo>
                  <a:cubicBezTo>
                    <a:pt x="10" y="16"/>
                    <a:pt x="11" y="15"/>
                    <a:pt x="11" y="15"/>
                  </a:cubicBezTo>
                  <a:cubicBezTo>
                    <a:pt x="15" y="3"/>
                    <a:pt x="15" y="3"/>
                    <a:pt x="15" y="3"/>
                  </a:cubicBezTo>
                  <a:cubicBezTo>
                    <a:pt x="15" y="1"/>
                    <a:pt x="17" y="0"/>
                    <a:pt x="17" y="2"/>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8" name="ïslîdè">
              <a:extLst>
                <a:ext uri="{FF2B5EF4-FFF2-40B4-BE49-F238E27FC236}">
                  <a16:creationId xmlns:a16="http://schemas.microsoft.com/office/drawing/2014/main" id="{6D429A2D-9369-4E7E-9226-C158EDE246F2}"/>
                </a:ext>
              </a:extLst>
            </p:cNvPr>
            <p:cNvSpPr/>
            <p:nvPr/>
          </p:nvSpPr>
          <p:spPr bwMode="auto">
            <a:xfrm>
              <a:off x="4903788" y="4330700"/>
              <a:ext cx="82550" cy="120650"/>
            </a:xfrm>
            <a:custGeom>
              <a:avLst/>
              <a:gdLst>
                <a:gd name="T0" fmla="*/ 17 w 31"/>
                <a:gd name="T1" fmla="*/ 2 h 46"/>
                <a:gd name="T2" fmla="*/ 21 w 31"/>
                <a:gd name="T3" fmla="*/ 9 h 46"/>
                <a:gd name="T4" fmla="*/ 22 w 31"/>
                <a:gd name="T5" fmla="*/ 10 h 46"/>
                <a:gd name="T6" fmla="*/ 30 w 31"/>
                <a:gd name="T7" fmla="*/ 7 h 46"/>
                <a:gd name="T8" fmla="*/ 31 w 31"/>
                <a:gd name="T9" fmla="*/ 10 h 46"/>
                <a:gd name="T10" fmla="*/ 25 w 31"/>
                <a:gd name="T11" fmla="*/ 20 h 46"/>
                <a:gd name="T12" fmla="*/ 24 w 31"/>
                <a:gd name="T13" fmla="*/ 22 h 46"/>
                <a:gd name="T14" fmla="*/ 26 w 31"/>
                <a:gd name="T15" fmla="*/ 32 h 46"/>
                <a:gd name="T16" fmla="*/ 24 w 31"/>
                <a:gd name="T17" fmla="*/ 35 h 46"/>
                <a:gd name="T18" fmla="*/ 17 w 31"/>
                <a:gd name="T19" fmla="*/ 35 h 46"/>
                <a:gd name="T20" fmla="*/ 15 w 31"/>
                <a:gd name="T21" fmla="*/ 35 h 46"/>
                <a:gd name="T22" fmla="*/ 8 w 31"/>
                <a:gd name="T23" fmla="*/ 44 h 46"/>
                <a:gd name="T24" fmla="*/ 6 w 31"/>
                <a:gd name="T25" fmla="*/ 44 h 46"/>
                <a:gd name="T26" fmla="*/ 7 w 31"/>
                <a:gd name="T27" fmla="*/ 32 h 46"/>
                <a:gd name="T28" fmla="*/ 7 w 31"/>
                <a:gd name="T29" fmla="*/ 31 h 46"/>
                <a:gd name="T30" fmla="*/ 1 w 31"/>
                <a:gd name="T31" fmla="*/ 27 h 46"/>
                <a:gd name="T32" fmla="*/ 2 w 31"/>
                <a:gd name="T33" fmla="*/ 23 h 46"/>
                <a:gd name="T34" fmla="*/ 10 w 31"/>
                <a:gd name="T35" fmla="*/ 17 h 46"/>
                <a:gd name="T36" fmla="*/ 11 w 31"/>
                <a:gd name="T37" fmla="*/ 15 h 46"/>
                <a:gd name="T38" fmla="*/ 14 w 31"/>
                <a:gd name="T39" fmla="*/ 3 h 46"/>
                <a:gd name="T40" fmla="*/ 17 w 31"/>
                <a:gd name="T41"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6">
                  <a:moveTo>
                    <a:pt x="17" y="2"/>
                  </a:moveTo>
                  <a:cubicBezTo>
                    <a:pt x="21" y="9"/>
                    <a:pt x="21" y="9"/>
                    <a:pt x="21" y="9"/>
                  </a:cubicBezTo>
                  <a:cubicBezTo>
                    <a:pt x="21" y="10"/>
                    <a:pt x="21" y="10"/>
                    <a:pt x="22" y="10"/>
                  </a:cubicBezTo>
                  <a:cubicBezTo>
                    <a:pt x="30" y="7"/>
                    <a:pt x="30" y="7"/>
                    <a:pt x="30" y="7"/>
                  </a:cubicBezTo>
                  <a:cubicBezTo>
                    <a:pt x="31" y="6"/>
                    <a:pt x="31" y="8"/>
                    <a:pt x="31" y="10"/>
                  </a:cubicBezTo>
                  <a:cubicBezTo>
                    <a:pt x="25" y="20"/>
                    <a:pt x="25" y="20"/>
                    <a:pt x="25" y="20"/>
                  </a:cubicBezTo>
                  <a:cubicBezTo>
                    <a:pt x="25" y="21"/>
                    <a:pt x="24" y="22"/>
                    <a:pt x="24" y="22"/>
                  </a:cubicBezTo>
                  <a:cubicBezTo>
                    <a:pt x="26" y="32"/>
                    <a:pt x="26" y="32"/>
                    <a:pt x="26" y="32"/>
                  </a:cubicBezTo>
                  <a:cubicBezTo>
                    <a:pt x="26" y="34"/>
                    <a:pt x="25" y="36"/>
                    <a:pt x="24" y="35"/>
                  </a:cubicBezTo>
                  <a:cubicBezTo>
                    <a:pt x="17" y="35"/>
                    <a:pt x="17" y="35"/>
                    <a:pt x="17" y="35"/>
                  </a:cubicBezTo>
                  <a:cubicBezTo>
                    <a:pt x="16" y="35"/>
                    <a:pt x="16" y="35"/>
                    <a:pt x="15" y="35"/>
                  </a:cubicBezTo>
                  <a:cubicBezTo>
                    <a:pt x="8" y="44"/>
                    <a:pt x="8" y="44"/>
                    <a:pt x="8" y="44"/>
                  </a:cubicBezTo>
                  <a:cubicBezTo>
                    <a:pt x="7" y="46"/>
                    <a:pt x="6" y="45"/>
                    <a:pt x="6" y="44"/>
                  </a:cubicBezTo>
                  <a:cubicBezTo>
                    <a:pt x="7" y="32"/>
                    <a:pt x="7" y="32"/>
                    <a:pt x="7" y="32"/>
                  </a:cubicBezTo>
                  <a:cubicBezTo>
                    <a:pt x="7" y="32"/>
                    <a:pt x="7" y="31"/>
                    <a:pt x="7" y="31"/>
                  </a:cubicBezTo>
                  <a:cubicBezTo>
                    <a:pt x="1" y="27"/>
                    <a:pt x="1" y="27"/>
                    <a:pt x="1" y="27"/>
                  </a:cubicBezTo>
                  <a:cubicBezTo>
                    <a:pt x="0" y="26"/>
                    <a:pt x="1" y="24"/>
                    <a:pt x="2" y="23"/>
                  </a:cubicBezTo>
                  <a:cubicBezTo>
                    <a:pt x="10" y="17"/>
                    <a:pt x="10" y="17"/>
                    <a:pt x="10" y="17"/>
                  </a:cubicBezTo>
                  <a:cubicBezTo>
                    <a:pt x="10" y="16"/>
                    <a:pt x="11" y="16"/>
                    <a:pt x="11" y="15"/>
                  </a:cubicBezTo>
                  <a:cubicBezTo>
                    <a:pt x="14" y="3"/>
                    <a:pt x="14" y="3"/>
                    <a:pt x="14" y="3"/>
                  </a:cubicBezTo>
                  <a:cubicBezTo>
                    <a:pt x="15" y="1"/>
                    <a:pt x="17" y="0"/>
                    <a:pt x="17" y="2"/>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9" name="ï$ḻiḋê">
              <a:extLst>
                <a:ext uri="{FF2B5EF4-FFF2-40B4-BE49-F238E27FC236}">
                  <a16:creationId xmlns:a16="http://schemas.microsoft.com/office/drawing/2014/main" id="{F9002921-D8A0-4D86-A4B6-67A1615CC9ED}"/>
                </a:ext>
              </a:extLst>
            </p:cNvPr>
            <p:cNvSpPr/>
            <p:nvPr/>
          </p:nvSpPr>
          <p:spPr bwMode="auto">
            <a:xfrm>
              <a:off x="5008563" y="4273550"/>
              <a:ext cx="80963" cy="117475"/>
            </a:xfrm>
            <a:custGeom>
              <a:avLst/>
              <a:gdLst>
                <a:gd name="T0" fmla="*/ 17 w 31"/>
                <a:gd name="T1" fmla="*/ 1 h 45"/>
                <a:gd name="T2" fmla="*/ 21 w 31"/>
                <a:gd name="T3" fmla="*/ 8 h 45"/>
                <a:gd name="T4" fmla="*/ 22 w 31"/>
                <a:gd name="T5" fmla="*/ 9 h 45"/>
                <a:gd name="T6" fmla="*/ 30 w 31"/>
                <a:gd name="T7" fmla="*/ 6 h 45"/>
                <a:gd name="T8" fmla="*/ 31 w 31"/>
                <a:gd name="T9" fmla="*/ 9 h 45"/>
                <a:gd name="T10" fmla="*/ 25 w 31"/>
                <a:gd name="T11" fmla="*/ 19 h 45"/>
                <a:gd name="T12" fmla="*/ 24 w 31"/>
                <a:gd name="T13" fmla="*/ 21 h 45"/>
                <a:gd name="T14" fmla="*/ 26 w 31"/>
                <a:gd name="T15" fmla="*/ 31 h 45"/>
                <a:gd name="T16" fmla="*/ 24 w 31"/>
                <a:gd name="T17" fmla="*/ 35 h 45"/>
                <a:gd name="T18" fmla="*/ 16 w 31"/>
                <a:gd name="T19" fmla="*/ 34 h 45"/>
                <a:gd name="T20" fmla="*/ 15 w 31"/>
                <a:gd name="T21" fmla="*/ 35 h 45"/>
                <a:gd name="T22" fmla="*/ 8 w 31"/>
                <a:gd name="T23" fmla="*/ 44 h 45"/>
                <a:gd name="T24" fmla="*/ 6 w 31"/>
                <a:gd name="T25" fmla="*/ 43 h 45"/>
                <a:gd name="T26" fmla="*/ 7 w 31"/>
                <a:gd name="T27" fmla="*/ 31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2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1" y="8"/>
                    <a:pt x="21" y="8"/>
                    <a:pt x="21" y="8"/>
                  </a:cubicBezTo>
                  <a:cubicBezTo>
                    <a:pt x="21" y="9"/>
                    <a:pt x="21" y="9"/>
                    <a:pt x="22" y="9"/>
                  </a:cubicBezTo>
                  <a:cubicBezTo>
                    <a:pt x="30" y="6"/>
                    <a:pt x="30" y="6"/>
                    <a:pt x="30" y="6"/>
                  </a:cubicBezTo>
                  <a:cubicBezTo>
                    <a:pt x="31" y="5"/>
                    <a:pt x="31" y="7"/>
                    <a:pt x="31" y="9"/>
                  </a:cubicBezTo>
                  <a:cubicBezTo>
                    <a:pt x="25" y="19"/>
                    <a:pt x="25" y="19"/>
                    <a:pt x="25" y="19"/>
                  </a:cubicBezTo>
                  <a:cubicBezTo>
                    <a:pt x="24" y="20"/>
                    <a:pt x="24" y="21"/>
                    <a:pt x="24" y="21"/>
                  </a:cubicBezTo>
                  <a:cubicBezTo>
                    <a:pt x="26" y="31"/>
                    <a:pt x="26" y="31"/>
                    <a:pt x="26" y="31"/>
                  </a:cubicBezTo>
                  <a:cubicBezTo>
                    <a:pt x="26" y="33"/>
                    <a:pt x="25" y="35"/>
                    <a:pt x="24" y="35"/>
                  </a:cubicBezTo>
                  <a:cubicBezTo>
                    <a:pt x="16" y="34"/>
                    <a:pt x="16" y="34"/>
                    <a:pt x="16" y="34"/>
                  </a:cubicBezTo>
                  <a:cubicBezTo>
                    <a:pt x="16" y="34"/>
                    <a:pt x="15" y="34"/>
                    <a:pt x="15" y="35"/>
                  </a:cubicBezTo>
                  <a:cubicBezTo>
                    <a:pt x="8" y="44"/>
                    <a:pt x="8" y="44"/>
                    <a:pt x="8" y="44"/>
                  </a:cubicBezTo>
                  <a:cubicBezTo>
                    <a:pt x="7" y="45"/>
                    <a:pt x="6" y="44"/>
                    <a:pt x="6" y="43"/>
                  </a:cubicBezTo>
                  <a:cubicBezTo>
                    <a:pt x="7" y="31"/>
                    <a:pt x="7" y="31"/>
                    <a:pt x="7" y="31"/>
                  </a:cubicBezTo>
                  <a:cubicBezTo>
                    <a:pt x="7" y="31"/>
                    <a:pt x="7" y="30"/>
                    <a:pt x="7" y="30"/>
                  </a:cubicBezTo>
                  <a:cubicBezTo>
                    <a:pt x="1" y="26"/>
                    <a:pt x="1" y="26"/>
                    <a:pt x="1" y="26"/>
                  </a:cubicBezTo>
                  <a:cubicBezTo>
                    <a:pt x="0" y="25"/>
                    <a:pt x="1" y="23"/>
                    <a:pt x="2" y="22"/>
                  </a:cubicBezTo>
                  <a:cubicBezTo>
                    <a:pt x="10" y="16"/>
                    <a:pt x="10" y="16"/>
                    <a:pt x="10" y="16"/>
                  </a:cubicBezTo>
                  <a:cubicBezTo>
                    <a:pt x="10" y="15"/>
                    <a:pt x="11" y="15"/>
                    <a:pt x="11" y="14"/>
                  </a:cubicBezTo>
                  <a:cubicBezTo>
                    <a:pt x="14" y="2"/>
                    <a:pt x="14" y="2"/>
                    <a:pt x="14" y="2"/>
                  </a:cubicBezTo>
                  <a:cubicBezTo>
                    <a:pt x="15" y="1"/>
                    <a:pt x="17"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0" name="îšļiḓè">
              <a:extLst>
                <a:ext uri="{FF2B5EF4-FFF2-40B4-BE49-F238E27FC236}">
                  <a16:creationId xmlns:a16="http://schemas.microsoft.com/office/drawing/2014/main" id="{A2912A27-0200-435F-984F-A53AD02E8028}"/>
                </a:ext>
              </a:extLst>
            </p:cNvPr>
            <p:cNvSpPr/>
            <p:nvPr/>
          </p:nvSpPr>
          <p:spPr bwMode="auto">
            <a:xfrm>
              <a:off x="5113338" y="4213225"/>
              <a:ext cx="80963" cy="117475"/>
            </a:xfrm>
            <a:custGeom>
              <a:avLst/>
              <a:gdLst>
                <a:gd name="T0" fmla="*/ 17 w 31"/>
                <a:gd name="T1" fmla="*/ 1 h 45"/>
                <a:gd name="T2" fmla="*/ 21 w 31"/>
                <a:gd name="T3" fmla="*/ 8 h 45"/>
                <a:gd name="T4" fmla="*/ 22 w 31"/>
                <a:gd name="T5" fmla="*/ 9 h 45"/>
                <a:gd name="T6" fmla="*/ 30 w 31"/>
                <a:gd name="T7" fmla="*/ 6 h 45"/>
                <a:gd name="T8" fmla="*/ 30 w 31"/>
                <a:gd name="T9" fmla="*/ 9 h 45"/>
                <a:gd name="T10" fmla="*/ 25 w 31"/>
                <a:gd name="T11" fmla="*/ 20 h 45"/>
                <a:gd name="T12" fmla="*/ 24 w 31"/>
                <a:gd name="T13" fmla="*/ 22 h 45"/>
                <a:gd name="T14" fmla="*/ 26 w 31"/>
                <a:gd name="T15" fmla="*/ 31 h 45"/>
                <a:gd name="T16" fmla="*/ 23 w 31"/>
                <a:gd name="T17" fmla="*/ 35 h 45"/>
                <a:gd name="T18" fmla="*/ 16 w 31"/>
                <a:gd name="T19" fmla="*/ 34 h 45"/>
                <a:gd name="T20" fmla="*/ 15 w 31"/>
                <a:gd name="T21" fmla="*/ 35 h 45"/>
                <a:gd name="T22" fmla="*/ 8 w 31"/>
                <a:gd name="T23" fmla="*/ 44 h 45"/>
                <a:gd name="T24" fmla="*/ 6 w 31"/>
                <a:gd name="T25" fmla="*/ 43 h 45"/>
                <a:gd name="T26" fmla="*/ 7 w 31"/>
                <a:gd name="T27" fmla="*/ 32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3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1" y="8"/>
                    <a:pt x="21" y="8"/>
                    <a:pt x="21" y="8"/>
                  </a:cubicBezTo>
                  <a:cubicBezTo>
                    <a:pt x="21" y="9"/>
                    <a:pt x="21" y="9"/>
                    <a:pt x="22" y="9"/>
                  </a:cubicBezTo>
                  <a:cubicBezTo>
                    <a:pt x="30" y="6"/>
                    <a:pt x="30" y="6"/>
                    <a:pt x="30" y="6"/>
                  </a:cubicBezTo>
                  <a:cubicBezTo>
                    <a:pt x="31" y="5"/>
                    <a:pt x="31" y="7"/>
                    <a:pt x="30" y="9"/>
                  </a:cubicBezTo>
                  <a:cubicBezTo>
                    <a:pt x="25" y="20"/>
                    <a:pt x="25" y="20"/>
                    <a:pt x="25" y="20"/>
                  </a:cubicBezTo>
                  <a:cubicBezTo>
                    <a:pt x="24" y="20"/>
                    <a:pt x="24" y="21"/>
                    <a:pt x="24" y="22"/>
                  </a:cubicBezTo>
                  <a:cubicBezTo>
                    <a:pt x="26" y="31"/>
                    <a:pt x="26" y="31"/>
                    <a:pt x="26" y="31"/>
                  </a:cubicBezTo>
                  <a:cubicBezTo>
                    <a:pt x="26" y="33"/>
                    <a:pt x="25" y="35"/>
                    <a:pt x="23" y="35"/>
                  </a:cubicBezTo>
                  <a:cubicBezTo>
                    <a:pt x="16" y="34"/>
                    <a:pt x="16" y="34"/>
                    <a:pt x="16" y="34"/>
                  </a:cubicBezTo>
                  <a:cubicBezTo>
                    <a:pt x="16" y="34"/>
                    <a:pt x="15" y="34"/>
                    <a:pt x="15" y="35"/>
                  </a:cubicBezTo>
                  <a:cubicBezTo>
                    <a:pt x="8" y="44"/>
                    <a:pt x="8" y="44"/>
                    <a:pt x="8" y="44"/>
                  </a:cubicBezTo>
                  <a:cubicBezTo>
                    <a:pt x="7" y="45"/>
                    <a:pt x="5" y="45"/>
                    <a:pt x="6" y="43"/>
                  </a:cubicBezTo>
                  <a:cubicBezTo>
                    <a:pt x="7" y="32"/>
                    <a:pt x="7" y="32"/>
                    <a:pt x="7" y="32"/>
                  </a:cubicBezTo>
                  <a:cubicBezTo>
                    <a:pt x="7" y="31"/>
                    <a:pt x="7" y="30"/>
                    <a:pt x="7" y="30"/>
                  </a:cubicBezTo>
                  <a:cubicBezTo>
                    <a:pt x="1" y="26"/>
                    <a:pt x="1" y="26"/>
                    <a:pt x="1" y="26"/>
                  </a:cubicBezTo>
                  <a:cubicBezTo>
                    <a:pt x="0" y="25"/>
                    <a:pt x="0" y="23"/>
                    <a:pt x="2" y="22"/>
                  </a:cubicBezTo>
                  <a:cubicBezTo>
                    <a:pt x="10" y="16"/>
                    <a:pt x="10" y="16"/>
                    <a:pt x="10" y="16"/>
                  </a:cubicBezTo>
                  <a:cubicBezTo>
                    <a:pt x="10" y="15"/>
                    <a:pt x="11" y="15"/>
                    <a:pt x="11" y="14"/>
                  </a:cubicBezTo>
                  <a:cubicBezTo>
                    <a:pt x="14" y="3"/>
                    <a:pt x="14" y="3"/>
                    <a:pt x="14" y="3"/>
                  </a:cubicBezTo>
                  <a:cubicBezTo>
                    <a:pt x="15" y="1"/>
                    <a:pt x="16" y="0"/>
                    <a:pt x="17" y="1"/>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1" name="îṡļíḑê">
              <a:extLst>
                <a:ext uri="{FF2B5EF4-FFF2-40B4-BE49-F238E27FC236}">
                  <a16:creationId xmlns:a16="http://schemas.microsoft.com/office/drawing/2014/main" id="{6035EA0F-3629-4821-A5A3-699C354AF109}"/>
                </a:ext>
              </a:extLst>
            </p:cNvPr>
            <p:cNvSpPr/>
            <p:nvPr/>
          </p:nvSpPr>
          <p:spPr bwMode="auto">
            <a:xfrm>
              <a:off x="4640263" y="2252663"/>
              <a:ext cx="569913" cy="1001713"/>
            </a:xfrm>
            <a:custGeom>
              <a:avLst/>
              <a:gdLst>
                <a:gd name="T0" fmla="*/ 218 w 218"/>
                <a:gd name="T1" fmla="*/ 20 h 383"/>
                <a:gd name="T2" fmla="*/ 218 w 218"/>
                <a:gd name="T3" fmla="*/ 9 h 383"/>
                <a:gd name="T4" fmla="*/ 204 w 218"/>
                <a:gd name="T5" fmla="*/ 1 h 383"/>
                <a:gd name="T6" fmla="*/ 204 w 218"/>
                <a:gd name="T7" fmla="*/ 1 h 383"/>
                <a:gd name="T8" fmla="*/ 204 w 218"/>
                <a:gd name="T9" fmla="*/ 1 h 383"/>
                <a:gd name="T10" fmla="*/ 200 w 218"/>
                <a:gd name="T11" fmla="*/ 1 h 383"/>
                <a:gd name="T12" fmla="*/ 6 w 218"/>
                <a:gd name="T13" fmla="*/ 113 h 383"/>
                <a:gd name="T14" fmla="*/ 0 w 218"/>
                <a:gd name="T15" fmla="*/ 124 h 383"/>
                <a:gd name="T16" fmla="*/ 0 w 218"/>
                <a:gd name="T17" fmla="*/ 371 h 383"/>
                <a:gd name="T18" fmla="*/ 1 w 218"/>
                <a:gd name="T19" fmla="*/ 375 h 383"/>
                <a:gd name="T20" fmla="*/ 1 w 218"/>
                <a:gd name="T21" fmla="*/ 375 h 383"/>
                <a:gd name="T22" fmla="*/ 1 w 218"/>
                <a:gd name="T23" fmla="*/ 375 h 383"/>
                <a:gd name="T24" fmla="*/ 2 w 218"/>
                <a:gd name="T25" fmla="*/ 375 h 383"/>
                <a:gd name="T26" fmla="*/ 15 w 218"/>
                <a:gd name="T27" fmla="*/ 383 h 383"/>
                <a:gd name="T28" fmla="*/ 15 w 218"/>
                <a:gd name="T29" fmla="*/ 369 h 383"/>
                <a:gd name="T30" fmla="*/ 200 w 218"/>
                <a:gd name="T31" fmla="*/ 263 h 383"/>
                <a:gd name="T32" fmla="*/ 206 w 218"/>
                <a:gd name="T33" fmla="*/ 252 h 383"/>
                <a:gd name="T34" fmla="*/ 206 w 218"/>
                <a:gd name="T35" fmla="*/ 20 h 383"/>
                <a:gd name="T36" fmla="*/ 218 w 218"/>
                <a:gd name="T37" fmla="*/ 2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8" h="383">
                  <a:moveTo>
                    <a:pt x="218" y="20"/>
                  </a:moveTo>
                  <a:cubicBezTo>
                    <a:pt x="218" y="9"/>
                    <a:pt x="218" y="9"/>
                    <a:pt x="218" y="9"/>
                  </a:cubicBezTo>
                  <a:cubicBezTo>
                    <a:pt x="204" y="1"/>
                    <a:pt x="204" y="1"/>
                    <a:pt x="204" y="1"/>
                  </a:cubicBezTo>
                  <a:cubicBezTo>
                    <a:pt x="204" y="1"/>
                    <a:pt x="204" y="1"/>
                    <a:pt x="204" y="1"/>
                  </a:cubicBezTo>
                  <a:cubicBezTo>
                    <a:pt x="204" y="1"/>
                    <a:pt x="204" y="1"/>
                    <a:pt x="204" y="1"/>
                  </a:cubicBezTo>
                  <a:cubicBezTo>
                    <a:pt x="203" y="0"/>
                    <a:pt x="202" y="0"/>
                    <a:pt x="200" y="1"/>
                  </a:cubicBezTo>
                  <a:cubicBezTo>
                    <a:pt x="6" y="113"/>
                    <a:pt x="6" y="113"/>
                    <a:pt x="6" y="113"/>
                  </a:cubicBezTo>
                  <a:cubicBezTo>
                    <a:pt x="2" y="115"/>
                    <a:pt x="0" y="120"/>
                    <a:pt x="0" y="124"/>
                  </a:cubicBezTo>
                  <a:cubicBezTo>
                    <a:pt x="0" y="371"/>
                    <a:pt x="0" y="371"/>
                    <a:pt x="0" y="371"/>
                  </a:cubicBezTo>
                  <a:cubicBezTo>
                    <a:pt x="0" y="373"/>
                    <a:pt x="0" y="374"/>
                    <a:pt x="1" y="375"/>
                  </a:cubicBezTo>
                  <a:cubicBezTo>
                    <a:pt x="1" y="375"/>
                    <a:pt x="1" y="375"/>
                    <a:pt x="1" y="375"/>
                  </a:cubicBezTo>
                  <a:cubicBezTo>
                    <a:pt x="1" y="375"/>
                    <a:pt x="1" y="375"/>
                    <a:pt x="1" y="375"/>
                  </a:cubicBezTo>
                  <a:cubicBezTo>
                    <a:pt x="2" y="375"/>
                    <a:pt x="2" y="375"/>
                    <a:pt x="2" y="375"/>
                  </a:cubicBezTo>
                  <a:cubicBezTo>
                    <a:pt x="15" y="383"/>
                    <a:pt x="15" y="383"/>
                    <a:pt x="15" y="383"/>
                  </a:cubicBezTo>
                  <a:cubicBezTo>
                    <a:pt x="15" y="369"/>
                    <a:pt x="15" y="369"/>
                    <a:pt x="15" y="369"/>
                  </a:cubicBezTo>
                  <a:cubicBezTo>
                    <a:pt x="200" y="263"/>
                    <a:pt x="200" y="263"/>
                    <a:pt x="200" y="263"/>
                  </a:cubicBezTo>
                  <a:cubicBezTo>
                    <a:pt x="203" y="261"/>
                    <a:pt x="206" y="256"/>
                    <a:pt x="206" y="252"/>
                  </a:cubicBezTo>
                  <a:cubicBezTo>
                    <a:pt x="206" y="20"/>
                    <a:pt x="206" y="20"/>
                    <a:pt x="206" y="20"/>
                  </a:cubicBezTo>
                  <a:cubicBezTo>
                    <a:pt x="218" y="20"/>
                    <a:pt x="218" y="20"/>
                    <a:pt x="218" y="20"/>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2" name="íṥḻíḓê">
              <a:extLst>
                <a:ext uri="{FF2B5EF4-FFF2-40B4-BE49-F238E27FC236}">
                  <a16:creationId xmlns:a16="http://schemas.microsoft.com/office/drawing/2014/main" id="{70440613-8897-4A39-971B-F02DBB0149C3}"/>
                </a:ext>
              </a:extLst>
            </p:cNvPr>
            <p:cNvSpPr/>
            <p:nvPr/>
          </p:nvSpPr>
          <p:spPr bwMode="auto">
            <a:xfrm>
              <a:off x="4645025" y="2252663"/>
              <a:ext cx="565150" cy="336550"/>
            </a:xfrm>
            <a:custGeom>
              <a:avLst/>
              <a:gdLst>
                <a:gd name="T0" fmla="*/ 216 w 216"/>
                <a:gd name="T1" fmla="*/ 9 h 129"/>
                <a:gd name="T2" fmla="*/ 202 w 216"/>
                <a:gd name="T3" fmla="*/ 1 h 129"/>
                <a:gd name="T4" fmla="*/ 202 w 216"/>
                <a:gd name="T5" fmla="*/ 1 h 129"/>
                <a:gd name="T6" fmla="*/ 202 w 216"/>
                <a:gd name="T7" fmla="*/ 1 h 129"/>
                <a:gd name="T8" fmla="*/ 198 w 216"/>
                <a:gd name="T9" fmla="*/ 1 h 129"/>
                <a:gd name="T10" fmla="*/ 4 w 216"/>
                <a:gd name="T11" fmla="*/ 113 h 129"/>
                <a:gd name="T12" fmla="*/ 0 w 216"/>
                <a:gd name="T13" fmla="*/ 117 h 129"/>
                <a:gd name="T14" fmla="*/ 20 w 216"/>
                <a:gd name="T15" fmla="*/ 129 h 129"/>
                <a:gd name="T16" fmla="*/ 204 w 216"/>
                <a:gd name="T17" fmla="*/ 24 h 129"/>
                <a:gd name="T18" fmla="*/ 216 w 216"/>
                <a:gd name="T19"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 h="129">
                  <a:moveTo>
                    <a:pt x="216" y="9"/>
                  </a:moveTo>
                  <a:cubicBezTo>
                    <a:pt x="202" y="1"/>
                    <a:pt x="202" y="1"/>
                    <a:pt x="202" y="1"/>
                  </a:cubicBezTo>
                  <a:cubicBezTo>
                    <a:pt x="202" y="1"/>
                    <a:pt x="202" y="1"/>
                    <a:pt x="202" y="1"/>
                  </a:cubicBezTo>
                  <a:cubicBezTo>
                    <a:pt x="202" y="1"/>
                    <a:pt x="202" y="1"/>
                    <a:pt x="202" y="1"/>
                  </a:cubicBezTo>
                  <a:cubicBezTo>
                    <a:pt x="201" y="0"/>
                    <a:pt x="200" y="0"/>
                    <a:pt x="198" y="1"/>
                  </a:cubicBezTo>
                  <a:cubicBezTo>
                    <a:pt x="4" y="113"/>
                    <a:pt x="4" y="113"/>
                    <a:pt x="4" y="113"/>
                  </a:cubicBezTo>
                  <a:cubicBezTo>
                    <a:pt x="2" y="114"/>
                    <a:pt x="1" y="115"/>
                    <a:pt x="0" y="117"/>
                  </a:cubicBezTo>
                  <a:cubicBezTo>
                    <a:pt x="20" y="129"/>
                    <a:pt x="20" y="129"/>
                    <a:pt x="20" y="129"/>
                  </a:cubicBezTo>
                  <a:cubicBezTo>
                    <a:pt x="204" y="24"/>
                    <a:pt x="204" y="24"/>
                    <a:pt x="204" y="24"/>
                  </a:cubicBezTo>
                  <a:lnTo>
                    <a:pt x="216" y="9"/>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3" name="ïśḻiḑé">
              <a:extLst>
                <a:ext uri="{FF2B5EF4-FFF2-40B4-BE49-F238E27FC236}">
                  <a16:creationId xmlns:a16="http://schemas.microsoft.com/office/drawing/2014/main" id="{4282B2B5-6E70-4D23-9A63-92F26077C55E}"/>
                </a:ext>
              </a:extLst>
            </p:cNvPr>
            <p:cNvSpPr/>
            <p:nvPr/>
          </p:nvSpPr>
          <p:spPr bwMode="auto">
            <a:xfrm>
              <a:off x="4676775" y="2270125"/>
              <a:ext cx="539750" cy="985838"/>
            </a:xfrm>
            <a:custGeom>
              <a:avLst/>
              <a:gdLst>
                <a:gd name="T0" fmla="*/ 6 w 206"/>
                <a:gd name="T1" fmla="*/ 114 h 377"/>
                <a:gd name="T2" fmla="*/ 200 w 206"/>
                <a:gd name="T3" fmla="*/ 2 h 377"/>
                <a:gd name="T4" fmla="*/ 206 w 206"/>
                <a:gd name="T5" fmla="*/ 6 h 377"/>
                <a:gd name="T6" fmla="*/ 206 w 206"/>
                <a:gd name="T7" fmla="*/ 253 h 377"/>
                <a:gd name="T8" fmla="*/ 200 w 206"/>
                <a:gd name="T9" fmla="*/ 264 h 377"/>
                <a:gd name="T10" fmla="*/ 6 w 206"/>
                <a:gd name="T11" fmla="*/ 375 h 377"/>
                <a:gd name="T12" fmla="*/ 0 w 206"/>
                <a:gd name="T13" fmla="*/ 372 h 377"/>
                <a:gd name="T14" fmla="*/ 0 w 206"/>
                <a:gd name="T15" fmla="*/ 125 h 377"/>
                <a:gd name="T16" fmla="*/ 6 w 206"/>
                <a:gd name="T17" fmla="*/ 114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377">
                  <a:moveTo>
                    <a:pt x="6" y="114"/>
                  </a:moveTo>
                  <a:cubicBezTo>
                    <a:pt x="200" y="2"/>
                    <a:pt x="200" y="2"/>
                    <a:pt x="200" y="2"/>
                  </a:cubicBezTo>
                  <a:cubicBezTo>
                    <a:pt x="203" y="0"/>
                    <a:pt x="206" y="2"/>
                    <a:pt x="206" y="6"/>
                  </a:cubicBezTo>
                  <a:cubicBezTo>
                    <a:pt x="206" y="253"/>
                    <a:pt x="206" y="253"/>
                    <a:pt x="206" y="253"/>
                  </a:cubicBezTo>
                  <a:cubicBezTo>
                    <a:pt x="206" y="257"/>
                    <a:pt x="203" y="262"/>
                    <a:pt x="200" y="264"/>
                  </a:cubicBezTo>
                  <a:cubicBezTo>
                    <a:pt x="6" y="375"/>
                    <a:pt x="6" y="375"/>
                    <a:pt x="6" y="375"/>
                  </a:cubicBezTo>
                  <a:cubicBezTo>
                    <a:pt x="2" y="377"/>
                    <a:pt x="0" y="376"/>
                    <a:pt x="0" y="372"/>
                  </a:cubicBezTo>
                  <a:cubicBezTo>
                    <a:pt x="0" y="125"/>
                    <a:pt x="0" y="125"/>
                    <a:pt x="0" y="125"/>
                  </a:cubicBezTo>
                  <a:cubicBezTo>
                    <a:pt x="0" y="121"/>
                    <a:pt x="2" y="116"/>
                    <a:pt x="6" y="114"/>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4" name="î$ľîḋè">
              <a:extLst>
                <a:ext uri="{FF2B5EF4-FFF2-40B4-BE49-F238E27FC236}">
                  <a16:creationId xmlns:a16="http://schemas.microsoft.com/office/drawing/2014/main" id="{17AEA089-12BF-415F-81AE-89FE924DC22E}"/>
                </a:ext>
              </a:extLst>
            </p:cNvPr>
            <p:cNvSpPr/>
            <p:nvPr/>
          </p:nvSpPr>
          <p:spPr bwMode="auto">
            <a:xfrm>
              <a:off x="4833938" y="2527300"/>
              <a:ext cx="277813" cy="501650"/>
            </a:xfrm>
            <a:custGeom>
              <a:avLst/>
              <a:gdLst>
                <a:gd name="T0" fmla="*/ 106 w 106"/>
                <a:gd name="T1" fmla="*/ 162 h 192"/>
                <a:gd name="T2" fmla="*/ 1 w 106"/>
                <a:gd name="T3" fmla="*/ 192 h 192"/>
                <a:gd name="T4" fmla="*/ 1 w 106"/>
                <a:gd name="T5" fmla="*/ 83 h 192"/>
                <a:gd name="T6" fmla="*/ 53 w 106"/>
                <a:gd name="T7" fmla="*/ 8 h 192"/>
                <a:gd name="T8" fmla="*/ 106 w 106"/>
                <a:gd name="T9" fmla="*/ 55 h 192"/>
                <a:gd name="T10" fmla="*/ 106 w 106"/>
                <a:gd name="T11" fmla="*/ 162 h 192"/>
              </a:gdLst>
              <a:ahLst/>
              <a:cxnLst>
                <a:cxn ang="0">
                  <a:pos x="T0" y="T1"/>
                </a:cxn>
                <a:cxn ang="0">
                  <a:pos x="T2" y="T3"/>
                </a:cxn>
                <a:cxn ang="0">
                  <a:pos x="T4" y="T5"/>
                </a:cxn>
                <a:cxn ang="0">
                  <a:pos x="T6" y="T7"/>
                </a:cxn>
                <a:cxn ang="0">
                  <a:pos x="T8" y="T9"/>
                </a:cxn>
                <a:cxn ang="0">
                  <a:pos x="T10" y="T11"/>
                </a:cxn>
              </a:cxnLst>
              <a:rect l="0" t="0" r="r" b="b"/>
              <a:pathLst>
                <a:path w="106" h="192">
                  <a:moveTo>
                    <a:pt x="106" y="162"/>
                  </a:moveTo>
                  <a:cubicBezTo>
                    <a:pt x="1" y="192"/>
                    <a:pt x="1" y="192"/>
                    <a:pt x="1" y="192"/>
                  </a:cubicBezTo>
                  <a:cubicBezTo>
                    <a:pt x="1" y="192"/>
                    <a:pt x="1" y="111"/>
                    <a:pt x="1" y="83"/>
                  </a:cubicBezTo>
                  <a:cubicBezTo>
                    <a:pt x="0" y="50"/>
                    <a:pt x="24" y="16"/>
                    <a:pt x="53" y="8"/>
                  </a:cubicBezTo>
                  <a:cubicBezTo>
                    <a:pt x="82" y="0"/>
                    <a:pt x="106" y="21"/>
                    <a:pt x="106" y="55"/>
                  </a:cubicBezTo>
                  <a:cubicBezTo>
                    <a:pt x="106" y="83"/>
                    <a:pt x="106" y="162"/>
                    <a:pt x="106" y="162"/>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5" name="íSḻíḋè">
              <a:extLst>
                <a:ext uri="{FF2B5EF4-FFF2-40B4-BE49-F238E27FC236}">
                  <a16:creationId xmlns:a16="http://schemas.microsoft.com/office/drawing/2014/main" id="{394E4C8B-5E83-4255-8505-FFAE0B7A7B85}"/>
                </a:ext>
              </a:extLst>
            </p:cNvPr>
            <p:cNvSpPr/>
            <p:nvPr/>
          </p:nvSpPr>
          <p:spPr bwMode="auto">
            <a:xfrm>
              <a:off x="4822825" y="2617788"/>
              <a:ext cx="42863" cy="31750"/>
            </a:xfrm>
            <a:custGeom>
              <a:avLst/>
              <a:gdLst>
                <a:gd name="T0" fmla="*/ 13 w 16"/>
                <a:gd name="T1" fmla="*/ 12 h 12"/>
                <a:gd name="T2" fmla="*/ 0 w 16"/>
                <a:gd name="T3" fmla="*/ 2 h 12"/>
                <a:gd name="T4" fmla="*/ 11 w 16"/>
                <a:gd name="T5" fmla="*/ 2 h 12"/>
                <a:gd name="T6" fmla="*/ 13 w 16"/>
                <a:gd name="T7" fmla="*/ 12 h 12"/>
              </a:gdLst>
              <a:ahLst/>
              <a:cxnLst>
                <a:cxn ang="0">
                  <a:pos x="T0" y="T1"/>
                </a:cxn>
                <a:cxn ang="0">
                  <a:pos x="T2" y="T3"/>
                </a:cxn>
                <a:cxn ang="0">
                  <a:pos x="T4" y="T5"/>
                </a:cxn>
                <a:cxn ang="0">
                  <a:pos x="T6" y="T7"/>
                </a:cxn>
              </a:cxnLst>
              <a:rect l="0" t="0" r="r" b="b"/>
              <a:pathLst>
                <a:path w="16" h="12">
                  <a:moveTo>
                    <a:pt x="13" y="12"/>
                  </a:moveTo>
                  <a:cubicBezTo>
                    <a:pt x="0" y="2"/>
                    <a:pt x="0" y="2"/>
                    <a:pt x="0" y="2"/>
                  </a:cubicBezTo>
                  <a:cubicBezTo>
                    <a:pt x="2" y="0"/>
                    <a:pt x="8" y="0"/>
                    <a:pt x="11" y="2"/>
                  </a:cubicBezTo>
                  <a:cubicBezTo>
                    <a:pt x="15" y="5"/>
                    <a:pt x="16" y="9"/>
                    <a:pt x="13" y="12"/>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6" name="işļídé">
              <a:extLst>
                <a:ext uri="{FF2B5EF4-FFF2-40B4-BE49-F238E27FC236}">
                  <a16:creationId xmlns:a16="http://schemas.microsoft.com/office/drawing/2014/main" id="{DC530826-85D8-4F3E-B61D-9D33EA28962F}"/>
                </a:ext>
              </a:extLst>
            </p:cNvPr>
            <p:cNvSpPr/>
            <p:nvPr/>
          </p:nvSpPr>
          <p:spPr bwMode="auto">
            <a:xfrm>
              <a:off x="4846638" y="2600325"/>
              <a:ext cx="28575" cy="41275"/>
            </a:xfrm>
            <a:custGeom>
              <a:avLst/>
              <a:gdLst>
                <a:gd name="T0" fmla="*/ 5 w 11"/>
                <a:gd name="T1" fmla="*/ 16 h 16"/>
                <a:gd name="T2" fmla="*/ 0 w 11"/>
                <a:gd name="T3" fmla="*/ 1 h 16"/>
                <a:gd name="T4" fmla="*/ 10 w 11"/>
                <a:gd name="T5" fmla="*/ 7 h 16"/>
                <a:gd name="T6" fmla="*/ 5 w 11"/>
                <a:gd name="T7" fmla="*/ 16 h 16"/>
              </a:gdLst>
              <a:ahLst/>
              <a:cxnLst>
                <a:cxn ang="0">
                  <a:pos x="T0" y="T1"/>
                </a:cxn>
                <a:cxn ang="0">
                  <a:pos x="T2" y="T3"/>
                </a:cxn>
                <a:cxn ang="0">
                  <a:pos x="T4" y="T5"/>
                </a:cxn>
                <a:cxn ang="0">
                  <a:pos x="T6" y="T7"/>
                </a:cxn>
              </a:cxnLst>
              <a:rect l="0" t="0" r="r" b="b"/>
              <a:pathLst>
                <a:path w="11" h="16">
                  <a:moveTo>
                    <a:pt x="5" y="16"/>
                  </a:moveTo>
                  <a:cubicBezTo>
                    <a:pt x="0" y="1"/>
                    <a:pt x="0" y="1"/>
                    <a:pt x="0" y="1"/>
                  </a:cubicBezTo>
                  <a:cubicBezTo>
                    <a:pt x="4" y="0"/>
                    <a:pt x="8" y="3"/>
                    <a:pt x="10" y="7"/>
                  </a:cubicBezTo>
                  <a:cubicBezTo>
                    <a:pt x="11" y="12"/>
                    <a:pt x="9" y="16"/>
                    <a:pt x="5" y="16"/>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7" name="íṩļíḋè">
              <a:extLst>
                <a:ext uri="{FF2B5EF4-FFF2-40B4-BE49-F238E27FC236}">
                  <a16:creationId xmlns:a16="http://schemas.microsoft.com/office/drawing/2014/main" id="{494B6E32-F856-4870-A7A3-8FEC7F6BDAE0}"/>
                </a:ext>
              </a:extLst>
            </p:cNvPr>
            <p:cNvSpPr/>
            <p:nvPr/>
          </p:nvSpPr>
          <p:spPr bwMode="auto">
            <a:xfrm>
              <a:off x="4999849" y="2879992"/>
              <a:ext cx="132110" cy="172637"/>
            </a:xfrm>
            <a:custGeom>
              <a:avLst/>
              <a:gdLst>
                <a:gd name="connsiteX0" fmla="*/ 65858 w 132110"/>
                <a:gd name="connsiteY0" fmla="*/ 236 h 172637"/>
                <a:gd name="connsiteX1" fmla="*/ 129170 w 132110"/>
                <a:gd name="connsiteY1" fmla="*/ 91030 h 172637"/>
                <a:gd name="connsiteX2" fmla="*/ 131486 w 132110"/>
                <a:gd name="connsiteY2" fmla="*/ 109624 h 172637"/>
                <a:gd name="connsiteX3" fmla="*/ 132110 w 132110"/>
                <a:gd name="connsiteY3" fmla="*/ 115256 h 172637"/>
                <a:gd name="connsiteX4" fmla="*/ 32552 w 132110"/>
                <a:gd name="connsiteY4" fmla="*/ 172637 h 172637"/>
                <a:gd name="connsiteX5" fmla="*/ 24443 w 132110"/>
                <a:gd name="connsiteY5" fmla="*/ 148548 h 172637"/>
                <a:gd name="connsiteX6" fmla="*/ 24468 w 132110"/>
                <a:gd name="connsiteY6" fmla="*/ 7384 h 172637"/>
                <a:gd name="connsiteX7" fmla="*/ 65858 w 132110"/>
                <a:gd name="connsiteY7" fmla="*/ 236 h 172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110" h="172637">
                  <a:moveTo>
                    <a:pt x="65858" y="236"/>
                  </a:moveTo>
                  <a:cubicBezTo>
                    <a:pt x="101686" y="3299"/>
                    <a:pt x="121318" y="36137"/>
                    <a:pt x="129170" y="91030"/>
                  </a:cubicBezTo>
                  <a:cubicBezTo>
                    <a:pt x="129825" y="95605"/>
                    <a:pt x="130602" y="101935"/>
                    <a:pt x="131486" y="109624"/>
                  </a:cubicBezTo>
                  <a:lnTo>
                    <a:pt x="132110" y="115256"/>
                  </a:lnTo>
                  <a:lnTo>
                    <a:pt x="32552" y="172637"/>
                  </a:lnTo>
                  <a:lnTo>
                    <a:pt x="24443" y="148548"/>
                  </a:lnTo>
                  <a:cubicBezTo>
                    <a:pt x="-2730" y="69669"/>
                    <a:pt x="-13159" y="40058"/>
                    <a:pt x="24468" y="7384"/>
                  </a:cubicBezTo>
                  <a:cubicBezTo>
                    <a:pt x="40174" y="1502"/>
                    <a:pt x="53916" y="-785"/>
                    <a:pt x="65858" y="236"/>
                  </a:cubicBezTo>
                  <a:close/>
                </a:path>
              </a:pathLst>
            </a:custGeom>
            <a:solidFill>
              <a:srgbClr val="9951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8" name="íṣļiḋê">
              <a:extLst>
                <a:ext uri="{FF2B5EF4-FFF2-40B4-BE49-F238E27FC236}">
                  <a16:creationId xmlns:a16="http://schemas.microsoft.com/office/drawing/2014/main" id="{F73C3A98-A230-4C33-B0CF-0C7FCD100590}"/>
                </a:ext>
              </a:extLst>
            </p:cNvPr>
            <p:cNvSpPr/>
            <p:nvPr/>
          </p:nvSpPr>
          <p:spPr bwMode="auto">
            <a:xfrm>
              <a:off x="4832093" y="2888842"/>
              <a:ext cx="285675" cy="266611"/>
            </a:xfrm>
            <a:custGeom>
              <a:avLst/>
              <a:gdLst>
                <a:gd name="connsiteX0" fmla="*/ 188196 w 285675"/>
                <a:gd name="connsiteY0" fmla="*/ 1340 h 266611"/>
                <a:gd name="connsiteX1" fmla="*/ 285061 w 285675"/>
                <a:gd name="connsiteY1" fmla="*/ 105910 h 266611"/>
                <a:gd name="connsiteX2" fmla="*/ 285675 w 285675"/>
                <a:gd name="connsiteY2" fmla="*/ 114586 h 266611"/>
                <a:gd name="connsiteX3" fmla="*/ 21905 w 285675"/>
                <a:gd name="connsiteY3" fmla="*/ 266611 h 266611"/>
                <a:gd name="connsiteX4" fmla="*/ 21381 w 285675"/>
                <a:gd name="connsiteY4" fmla="*/ 264945 h 266611"/>
                <a:gd name="connsiteX5" fmla="*/ 7555 w 285675"/>
                <a:gd name="connsiteY5" fmla="*/ 220937 h 266611"/>
                <a:gd name="connsiteX6" fmla="*/ 10173 w 285675"/>
                <a:gd name="connsiteY6" fmla="*/ 129438 h 266611"/>
                <a:gd name="connsiteX7" fmla="*/ 91331 w 285675"/>
                <a:gd name="connsiteY7" fmla="*/ 30097 h 266611"/>
                <a:gd name="connsiteX8" fmla="*/ 188196 w 285675"/>
                <a:gd name="connsiteY8" fmla="*/ 1340 h 266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675" h="266611">
                  <a:moveTo>
                    <a:pt x="188196" y="1340"/>
                  </a:moveTo>
                  <a:cubicBezTo>
                    <a:pt x="214376" y="-9117"/>
                    <a:pt x="271971" y="43168"/>
                    <a:pt x="285061" y="105910"/>
                  </a:cubicBezTo>
                  <a:lnTo>
                    <a:pt x="285675" y="114586"/>
                  </a:lnTo>
                  <a:lnTo>
                    <a:pt x="21905" y="266611"/>
                  </a:lnTo>
                  <a:lnTo>
                    <a:pt x="21381" y="264945"/>
                  </a:lnTo>
                  <a:cubicBezTo>
                    <a:pt x="17373" y="252185"/>
                    <a:pt x="12791" y="237602"/>
                    <a:pt x="7555" y="220937"/>
                  </a:cubicBezTo>
                  <a:cubicBezTo>
                    <a:pt x="-2917" y="194794"/>
                    <a:pt x="-2917" y="160809"/>
                    <a:pt x="10173" y="129438"/>
                  </a:cubicBezTo>
                  <a:cubicBezTo>
                    <a:pt x="25881" y="87610"/>
                    <a:pt x="28499" y="51011"/>
                    <a:pt x="91331" y="30097"/>
                  </a:cubicBezTo>
                  <a:cubicBezTo>
                    <a:pt x="91331" y="30097"/>
                    <a:pt x="91331" y="30097"/>
                    <a:pt x="188196" y="1340"/>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9" name="iṩlïḑé">
              <a:extLst>
                <a:ext uri="{FF2B5EF4-FFF2-40B4-BE49-F238E27FC236}">
                  <a16:creationId xmlns:a16="http://schemas.microsoft.com/office/drawing/2014/main" id="{061B1664-2EC7-433F-A048-3E7F5FC3ED10}"/>
                </a:ext>
              </a:extLst>
            </p:cNvPr>
            <p:cNvSpPr/>
            <p:nvPr/>
          </p:nvSpPr>
          <p:spPr bwMode="auto">
            <a:xfrm>
              <a:off x="4835525" y="3106738"/>
              <a:ext cx="3175" cy="3175"/>
            </a:xfrm>
            <a:custGeom>
              <a:avLst/>
              <a:gdLst>
                <a:gd name="T0" fmla="*/ 1 w 1"/>
                <a:gd name="T1" fmla="*/ 1 h 1"/>
                <a:gd name="T2" fmla="*/ 1 w 1"/>
                <a:gd name="T3" fmla="*/ 1 h 1"/>
                <a:gd name="T4" fmla="*/ 1 w 1"/>
                <a:gd name="T5" fmla="*/ 1 h 1"/>
                <a:gd name="T6" fmla="*/ 1 w 1"/>
                <a:gd name="T7" fmla="*/ 1 h 1"/>
                <a:gd name="T8" fmla="*/ 1 w 1"/>
                <a:gd name="T9" fmla="*/ 1 h 1"/>
                <a:gd name="T10" fmla="*/ 1 w 1"/>
                <a:gd name="T11" fmla="*/ 1 h 1"/>
                <a:gd name="T12" fmla="*/ 0 w 1"/>
                <a:gd name="T13" fmla="*/ 1 h 1"/>
                <a:gd name="T14" fmla="*/ 1 w 1"/>
                <a:gd name="T15" fmla="*/ 1 h 1"/>
                <a:gd name="T16" fmla="*/ 0 w 1"/>
                <a:gd name="T17" fmla="*/ 1 h 1"/>
                <a:gd name="T18" fmla="*/ 0 w 1"/>
                <a:gd name="T19" fmla="*/ 0 h 1"/>
                <a:gd name="T20" fmla="*/ 0 w 1"/>
                <a:gd name="T21" fmla="*/ 1 h 1"/>
                <a:gd name="T22" fmla="*/ 0 w 1"/>
                <a:gd name="T23" fmla="*/ 0 h 1"/>
                <a:gd name="T24" fmla="*/ 0 w 1"/>
                <a:gd name="T25" fmla="*/ 0 h 1"/>
                <a:gd name="T26" fmla="*/ 0 w 1"/>
                <a:gd name="T27" fmla="*/ 0 h 1"/>
                <a:gd name="T28" fmla="*/ 0 w 1"/>
                <a:gd name="T2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 h="1">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0" y="1"/>
                  </a:moveTo>
                  <a:cubicBezTo>
                    <a:pt x="0" y="1"/>
                    <a:pt x="1" y="1"/>
                    <a:pt x="1" y="1"/>
                  </a:cubicBezTo>
                  <a:cubicBezTo>
                    <a:pt x="1" y="1"/>
                    <a:pt x="0" y="1"/>
                    <a:pt x="0" y="1"/>
                  </a:cubicBezTo>
                  <a:moveTo>
                    <a:pt x="0" y="0"/>
                  </a:moveTo>
                  <a:cubicBezTo>
                    <a:pt x="0" y="0"/>
                    <a:pt x="0" y="1"/>
                    <a:pt x="0" y="1"/>
                  </a:cubicBezTo>
                  <a:cubicBezTo>
                    <a:pt x="0" y="1"/>
                    <a:pt x="0" y="0"/>
                    <a:pt x="0" y="0"/>
                  </a:cubicBezTo>
                  <a:moveTo>
                    <a:pt x="0" y="0"/>
                  </a:moveTo>
                  <a:cubicBezTo>
                    <a:pt x="0" y="0"/>
                    <a:pt x="0" y="0"/>
                    <a:pt x="0" y="0"/>
                  </a:cubicBezTo>
                  <a:cubicBezTo>
                    <a:pt x="0" y="0"/>
                    <a:pt x="0" y="0"/>
                    <a:pt x="0" y="0"/>
                  </a:cubicBezTo>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0" name="ïS1íďé">
              <a:extLst>
                <a:ext uri="{FF2B5EF4-FFF2-40B4-BE49-F238E27FC236}">
                  <a16:creationId xmlns:a16="http://schemas.microsoft.com/office/drawing/2014/main" id="{B1E23949-8420-4F0D-B940-DD165DE41422}"/>
                </a:ext>
              </a:extLst>
            </p:cNvPr>
            <p:cNvSpPr/>
            <p:nvPr/>
          </p:nvSpPr>
          <p:spPr bwMode="auto">
            <a:xfrm>
              <a:off x="4830763" y="3025775"/>
              <a:ext cx="57150" cy="133350"/>
            </a:xfrm>
            <a:custGeom>
              <a:avLst/>
              <a:gdLst>
                <a:gd name="T0" fmla="*/ 5 w 22"/>
                <a:gd name="T1" fmla="*/ 0 h 51"/>
                <a:gd name="T2" fmla="*/ 2 w 22"/>
                <a:gd name="T3" fmla="*/ 3 h 51"/>
                <a:gd name="T4" fmla="*/ 2 w 22"/>
                <a:gd name="T5" fmla="*/ 31 h 51"/>
                <a:gd name="T6" fmla="*/ 2 w 22"/>
                <a:gd name="T7" fmla="*/ 31 h 51"/>
                <a:gd name="T8" fmla="*/ 2 w 22"/>
                <a:gd name="T9" fmla="*/ 31 h 51"/>
                <a:gd name="T10" fmla="*/ 2 w 22"/>
                <a:gd name="T11" fmla="*/ 32 h 51"/>
                <a:gd name="T12" fmla="*/ 2 w 22"/>
                <a:gd name="T13" fmla="*/ 32 h 51"/>
                <a:gd name="T14" fmla="*/ 3 w 22"/>
                <a:gd name="T15" fmla="*/ 32 h 51"/>
                <a:gd name="T16" fmla="*/ 3 w 22"/>
                <a:gd name="T17" fmla="*/ 32 h 51"/>
                <a:gd name="T18" fmla="*/ 3 w 22"/>
                <a:gd name="T19" fmla="*/ 32 h 51"/>
                <a:gd name="T20" fmla="*/ 3 w 22"/>
                <a:gd name="T21" fmla="*/ 32 h 51"/>
                <a:gd name="T22" fmla="*/ 3 w 22"/>
                <a:gd name="T23" fmla="*/ 32 h 51"/>
                <a:gd name="T24" fmla="*/ 3 w 22"/>
                <a:gd name="T25" fmla="*/ 32 h 51"/>
                <a:gd name="T26" fmla="*/ 9 w 22"/>
                <a:gd name="T27" fmla="*/ 51 h 51"/>
                <a:gd name="T28" fmla="*/ 22 w 22"/>
                <a:gd name="T29" fmla="*/ 43 h 51"/>
                <a:gd name="T30" fmla="*/ 20 w 22"/>
                <a:gd name="T31" fmla="*/ 34 h 51"/>
                <a:gd name="T32" fmla="*/ 22 w 22"/>
                <a:gd name="T33" fmla="*/ 17 h 51"/>
                <a:gd name="T34" fmla="*/ 5 w 22"/>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51">
                  <a:moveTo>
                    <a:pt x="5" y="0"/>
                  </a:moveTo>
                  <a:cubicBezTo>
                    <a:pt x="5" y="0"/>
                    <a:pt x="4" y="1"/>
                    <a:pt x="2" y="3"/>
                  </a:cubicBezTo>
                  <a:cubicBezTo>
                    <a:pt x="0" y="13"/>
                    <a:pt x="0" y="23"/>
                    <a:pt x="2" y="31"/>
                  </a:cubicBezTo>
                  <a:cubicBezTo>
                    <a:pt x="2" y="31"/>
                    <a:pt x="2" y="31"/>
                    <a:pt x="2" y="31"/>
                  </a:cubicBezTo>
                  <a:cubicBezTo>
                    <a:pt x="2" y="31"/>
                    <a:pt x="2" y="31"/>
                    <a:pt x="2" y="31"/>
                  </a:cubicBezTo>
                  <a:cubicBezTo>
                    <a:pt x="2" y="31"/>
                    <a:pt x="2" y="32"/>
                    <a:pt x="2" y="32"/>
                  </a:cubicBezTo>
                  <a:cubicBezTo>
                    <a:pt x="2" y="32"/>
                    <a:pt x="2" y="32"/>
                    <a:pt x="2" y="32"/>
                  </a:cubicBezTo>
                  <a:cubicBezTo>
                    <a:pt x="2" y="32"/>
                    <a:pt x="3" y="32"/>
                    <a:pt x="3" y="32"/>
                  </a:cubicBezTo>
                  <a:cubicBezTo>
                    <a:pt x="3" y="32"/>
                    <a:pt x="3" y="32"/>
                    <a:pt x="3" y="32"/>
                  </a:cubicBezTo>
                  <a:cubicBezTo>
                    <a:pt x="3" y="32"/>
                    <a:pt x="3" y="32"/>
                    <a:pt x="3" y="32"/>
                  </a:cubicBezTo>
                  <a:cubicBezTo>
                    <a:pt x="3" y="32"/>
                    <a:pt x="3" y="32"/>
                    <a:pt x="3" y="32"/>
                  </a:cubicBezTo>
                  <a:cubicBezTo>
                    <a:pt x="3" y="32"/>
                    <a:pt x="3" y="32"/>
                    <a:pt x="3" y="32"/>
                  </a:cubicBezTo>
                  <a:cubicBezTo>
                    <a:pt x="3" y="32"/>
                    <a:pt x="3" y="32"/>
                    <a:pt x="3" y="32"/>
                  </a:cubicBezTo>
                  <a:cubicBezTo>
                    <a:pt x="9" y="51"/>
                    <a:pt x="9" y="51"/>
                    <a:pt x="9" y="51"/>
                  </a:cubicBezTo>
                  <a:cubicBezTo>
                    <a:pt x="22" y="43"/>
                    <a:pt x="22" y="43"/>
                    <a:pt x="22" y="43"/>
                  </a:cubicBezTo>
                  <a:cubicBezTo>
                    <a:pt x="20" y="34"/>
                    <a:pt x="20" y="34"/>
                    <a:pt x="20" y="34"/>
                  </a:cubicBezTo>
                  <a:cubicBezTo>
                    <a:pt x="20" y="34"/>
                    <a:pt x="19" y="27"/>
                    <a:pt x="22" y="17"/>
                  </a:cubicBezTo>
                  <a:cubicBezTo>
                    <a:pt x="5" y="0"/>
                    <a:pt x="5" y="0"/>
                    <a:pt x="5" y="0"/>
                  </a:cubicBezTo>
                </a:path>
              </a:pathLst>
            </a:custGeom>
            <a:solidFill>
              <a:srgbClr val="23C7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1" name="islîḋé">
              <a:extLst>
                <a:ext uri="{FF2B5EF4-FFF2-40B4-BE49-F238E27FC236}">
                  <a16:creationId xmlns:a16="http://schemas.microsoft.com/office/drawing/2014/main" id="{8D52978E-F297-434C-A196-FD68B4A0E456}"/>
                </a:ext>
              </a:extLst>
            </p:cNvPr>
            <p:cNvSpPr/>
            <p:nvPr/>
          </p:nvSpPr>
          <p:spPr bwMode="auto">
            <a:xfrm>
              <a:off x="4865688" y="2597150"/>
              <a:ext cx="227013" cy="384175"/>
            </a:xfrm>
            <a:custGeom>
              <a:avLst/>
              <a:gdLst>
                <a:gd name="T0" fmla="*/ 74 w 87"/>
                <a:gd name="T1" fmla="*/ 0 h 147"/>
                <a:gd name="T2" fmla="*/ 86 w 87"/>
                <a:gd name="T3" fmla="*/ 50 h 147"/>
                <a:gd name="T4" fmla="*/ 74 w 87"/>
                <a:gd name="T5" fmla="*/ 91 h 147"/>
                <a:gd name="T6" fmla="*/ 54 w 87"/>
                <a:gd name="T7" fmla="*/ 96 h 147"/>
                <a:gd name="T8" fmla="*/ 55 w 87"/>
                <a:gd name="T9" fmla="*/ 113 h 147"/>
                <a:gd name="T10" fmla="*/ 67 w 87"/>
                <a:gd name="T11" fmla="*/ 130 h 147"/>
                <a:gd name="T12" fmla="*/ 39 w 87"/>
                <a:gd name="T13" fmla="*/ 142 h 147"/>
                <a:gd name="T14" fmla="*/ 21 w 87"/>
                <a:gd name="T15" fmla="*/ 129 h 147"/>
                <a:gd name="T16" fmla="*/ 21 w 87"/>
                <a:gd name="T17" fmla="*/ 128 h 147"/>
                <a:gd name="T18" fmla="*/ 21 w 87"/>
                <a:gd name="T19" fmla="*/ 84 h 147"/>
                <a:gd name="T20" fmla="*/ 9 w 87"/>
                <a:gd name="T21" fmla="*/ 85 h 147"/>
                <a:gd name="T22" fmla="*/ 5 w 87"/>
                <a:gd name="T23" fmla="*/ 63 h 147"/>
                <a:gd name="T24" fmla="*/ 23 w 87"/>
                <a:gd name="T25" fmla="*/ 62 h 147"/>
                <a:gd name="T26" fmla="*/ 51 w 87"/>
                <a:gd name="T27" fmla="*/ 45 h 147"/>
                <a:gd name="T28" fmla="*/ 74 w 87"/>
                <a:gd name="T2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147">
                  <a:moveTo>
                    <a:pt x="74" y="0"/>
                  </a:moveTo>
                  <a:cubicBezTo>
                    <a:pt x="80" y="2"/>
                    <a:pt x="87" y="16"/>
                    <a:pt x="86" y="50"/>
                  </a:cubicBezTo>
                  <a:cubicBezTo>
                    <a:pt x="86" y="79"/>
                    <a:pt x="78" y="88"/>
                    <a:pt x="74" y="91"/>
                  </a:cubicBezTo>
                  <a:cubicBezTo>
                    <a:pt x="70" y="95"/>
                    <a:pt x="62" y="96"/>
                    <a:pt x="54" y="96"/>
                  </a:cubicBezTo>
                  <a:cubicBezTo>
                    <a:pt x="55" y="113"/>
                    <a:pt x="55" y="113"/>
                    <a:pt x="55" y="113"/>
                  </a:cubicBezTo>
                  <a:cubicBezTo>
                    <a:pt x="55" y="113"/>
                    <a:pt x="67" y="122"/>
                    <a:pt x="67" y="130"/>
                  </a:cubicBezTo>
                  <a:cubicBezTo>
                    <a:pt x="66" y="138"/>
                    <a:pt x="49" y="147"/>
                    <a:pt x="39" y="142"/>
                  </a:cubicBezTo>
                  <a:cubicBezTo>
                    <a:pt x="31" y="137"/>
                    <a:pt x="23" y="130"/>
                    <a:pt x="21" y="129"/>
                  </a:cubicBezTo>
                  <a:cubicBezTo>
                    <a:pt x="21" y="128"/>
                    <a:pt x="21" y="128"/>
                    <a:pt x="21" y="128"/>
                  </a:cubicBezTo>
                  <a:cubicBezTo>
                    <a:pt x="21" y="84"/>
                    <a:pt x="21" y="84"/>
                    <a:pt x="21" y="84"/>
                  </a:cubicBezTo>
                  <a:cubicBezTo>
                    <a:pt x="21" y="84"/>
                    <a:pt x="17" y="90"/>
                    <a:pt x="9" y="85"/>
                  </a:cubicBezTo>
                  <a:cubicBezTo>
                    <a:pt x="3" y="80"/>
                    <a:pt x="0" y="70"/>
                    <a:pt x="5" y="63"/>
                  </a:cubicBezTo>
                  <a:cubicBezTo>
                    <a:pt x="10" y="56"/>
                    <a:pt x="19" y="55"/>
                    <a:pt x="23" y="62"/>
                  </a:cubicBezTo>
                  <a:cubicBezTo>
                    <a:pt x="23" y="62"/>
                    <a:pt x="35" y="59"/>
                    <a:pt x="51" y="45"/>
                  </a:cubicBezTo>
                  <a:cubicBezTo>
                    <a:pt x="67" y="30"/>
                    <a:pt x="73" y="11"/>
                    <a:pt x="74" y="0"/>
                  </a:cubicBezTo>
                  <a:close/>
                </a:path>
              </a:pathLst>
            </a:custGeom>
            <a:solidFill>
              <a:srgbClr val="9951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2" name="íṣ1íḓe">
              <a:extLst>
                <a:ext uri="{FF2B5EF4-FFF2-40B4-BE49-F238E27FC236}">
                  <a16:creationId xmlns:a16="http://schemas.microsoft.com/office/drawing/2014/main" id="{1A661CF0-10B7-4D46-98B5-0E3DCBF0A2CB}"/>
                </a:ext>
              </a:extLst>
            </p:cNvPr>
            <p:cNvSpPr/>
            <p:nvPr/>
          </p:nvSpPr>
          <p:spPr bwMode="auto">
            <a:xfrm>
              <a:off x="4999038" y="2720975"/>
              <a:ext cx="17463" cy="23813"/>
            </a:xfrm>
            <a:custGeom>
              <a:avLst/>
              <a:gdLst>
                <a:gd name="T0" fmla="*/ 7 w 7"/>
                <a:gd name="T1" fmla="*/ 4 h 9"/>
                <a:gd name="T2" fmla="*/ 4 w 7"/>
                <a:gd name="T3" fmla="*/ 8 h 9"/>
                <a:gd name="T4" fmla="*/ 1 w 7"/>
                <a:gd name="T5" fmla="*/ 6 h 9"/>
                <a:gd name="T6" fmla="*/ 3 w 7"/>
                <a:gd name="T7" fmla="*/ 1 h 9"/>
                <a:gd name="T8" fmla="*/ 7 w 7"/>
                <a:gd name="T9" fmla="*/ 4 h 9"/>
              </a:gdLst>
              <a:ahLst/>
              <a:cxnLst>
                <a:cxn ang="0">
                  <a:pos x="T0" y="T1"/>
                </a:cxn>
                <a:cxn ang="0">
                  <a:pos x="T2" y="T3"/>
                </a:cxn>
                <a:cxn ang="0">
                  <a:pos x="T4" y="T5"/>
                </a:cxn>
                <a:cxn ang="0">
                  <a:pos x="T6" y="T7"/>
                </a:cxn>
                <a:cxn ang="0">
                  <a:pos x="T8" y="T9"/>
                </a:cxn>
              </a:cxnLst>
              <a:rect l="0" t="0" r="r" b="b"/>
              <a:pathLst>
                <a:path w="7" h="9">
                  <a:moveTo>
                    <a:pt x="7" y="4"/>
                  </a:moveTo>
                  <a:cubicBezTo>
                    <a:pt x="7" y="6"/>
                    <a:pt x="6" y="8"/>
                    <a:pt x="4" y="8"/>
                  </a:cubicBezTo>
                  <a:cubicBezTo>
                    <a:pt x="2" y="9"/>
                    <a:pt x="1" y="8"/>
                    <a:pt x="1" y="6"/>
                  </a:cubicBezTo>
                  <a:cubicBezTo>
                    <a:pt x="0" y="4"/>
                    <a:pt x="2" y="1"/>
                    <a:pt x="3" y="1"/>
                  </a:cubicBezTo>
                  <a:cubicBezTo>
                    <a:pt x="5" y="0"/>
                    <a:pt x="7" y="1"/>
                    <a:pt x="7" y="4"/>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3" name="i$ḻïdé">
              <a:extLst>
                <a:ext uri="{FF2B5EF4-FFF2-40B4-BE49-F238E27FC236}">
                  <a16:creationId xmlns:a16="http://schemas.microsoft.com/office/drawing/2014/main" id="{83CAEE86-D7F5-4C8C-92D5-EF24096E8A62}"/>
                </a:ext>
              </a:extLst>
            </p:cNvPr>
            <p:cNvSpPr/>
            <p:nvPr/>
          </p:nvSpPr>
          <p:spPr bwMode="auto">
            <a:xfrm>
              <a:off x="5016500" y="2794000"/>
              <a:ext cx="20638" cy="12700"/>
            </a:xfrm>
            <a:custGeom>
              <a:avLst/>
              <a:gdLst>
                <a:gd name="T0" fmla="*/ 1 w 8"/>
                <a:gd name="T1" fmla="*/ 0 h 5"/>
                <a:gd name="T2" fmla="*/ 8 w 8"/>
                <a:gd name="T3" fmla="*/ 0 h 5"/>
                <a:gd name="T4" fmla="*/ 3 w 8"/>
                <a:gd name="T5" fmla="*/ 5 h 5"/>
                <a:gd name="T6" fmla="*/ 1 w 8"/>
                <a:gd name="T7" fmla="*/ 0 h 5"/>
              </a:gdLst>
              <a:ahLst/>
              <a:cxnLst>
                <a:cxn ang="0">
                  <a:pos x="T0" y="T1"/>
                </a:cxn>
                <a:cxn ang="0">
                  <a:pos x="T2" y="T3"/>
                </a:cxn>
                <a:cxn ang="0">
                  <a:pos x="T4" y="T5"/>
                </a:cxn>
                <a:cxn ang="0">
                  <a:pos x="T6" y="T7"/>
                </a:cxn>
              </a:cxnLst>
              <a:rect l="0" t="0" r="r" b="b"/>
              <a:pathLst>
                <a:path w="8" h="5">
                  <a:moveTo>
                    <a:pt x="1" y="0"/>
                  </a:moveTo>
                  <a:cubicBezTo>
                    <a:pt x="8" y="0"/>
                    <a:pt x="8" y="0"/>
                    <a:pt x="8" y="0"/>
                  </a:cubicBezTo>
                  <a:cubicBezTo>
                    <a:pt x="7" y="3"/>
                    <a:pt x="5" y="5"/>
                    <a:pt x="3" y="5"/>
                  </a:cubicBezTo>
                  <a:cubicBezTo>
                    <a:pt x="1" y="4"/>
                    <a:pt x="0" y="2"/>
                    <a:pt x="1" y="0"/>
                  </a:cubicBezTo>
                  <a:close/>
                </a:path>
              </a:pathLst>
            </a:custGeom>
            <a:solidFill>
              <a:srgbClr val="733B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4" name="ïśḻiḋê">
              <a:extLst>
                <a:ext uri="{FF2B5EF4-FFF2-40B4-BE49-F238E27FC236}">
                  <a16:creationId xmlns:a16="http://schemas.microsoft.com/office/drawing/2014/main" id="{8EE0A048-CD96-40B3-BCFA-6A2A21095609}"/>
                </a:ext>
              </a:extLst>
            </p:cNvPr>
            <p:cNvSpPr/>
            <p:nvPr/>
          </p:nvSpPr>
          <p:spPr bwMode="auto">
            <a:xfrm>
              <a:off x="5067300" y="2665413"/>
              <a:ext cx="20638" cy="15875"/>
            </a:xfrm>
            <a:custGeom>
              <a:avLst/>
              <a:gdLst>
                <a:gd name="T0" fmla="*/ 6 w 8"/>
                <a:gd name="T1" fmla="*/ 6 h 6"/>
                <a:gd name="T2" fmla="*/ 0 w 8"/>
                <a:gd name="T3" fmla="*/ 3 h 6"/>
                <a:gd name="T4" fmla="*/ 5 w 8"/>
                <a:gd name="T5" fmla="*/ 0 h 6"/>
                <a:gd name="T6" fmla="*/ 6 w 8"/>
                <a:gd name="T7" fmla="*/ 6 h 6"/>
              </a:gdLst>
              <a:ahLst/>
              <a:cxnLst>
                <a:cxn ang="0">
                  <a:pos x="T0" y="T1"/>
                </a:cxn>
                <a:cxn ang="0">
                  <a:pos x="T2" y="T3"/>
                </a:cxn>
                <a:cxn ang="0">
                  <a:pos x="T4" y="T5"/>
                </a:cxn>
                <a:cxn ang="0">
                  <a:pos x="T6" y="T7"/>
                </a:cxn>
              </a:cxnLst>
              <a:rect l="0" t="0" r="r" b="b"/>
              <a:pathLst>
                <a:path w="8" h="6">
                  <a:moveTo>
                    <a:pt x="6" y="6"/>
                  </a:moveTo>
                  <a:cubicBezTo>
                    <a:pt x="0" y="3"/>
                    <a:pt x="0" y="3"/>
                    <a:pt x="0" y="3"/>
                  </a:cubicBezTo>
                  <a:cubicBezTo>
                    <a:pt x="1" y="1"/>
                    <a:pt x="4" y="0"/>
                    <a:pt x="5" y="0"/>
                  </a:cubicBezTo>
                  <a:cubicBezTo>
                    <a:pt x="7" y="1"/>
                    <a:pt x="8" y="4"/>
                    <a:pt x="6" y="6"/>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5" name="í$ľïḍe">
              <a:extLst>
                <a:ext uri="{FF2B5EF4-FFF2-40B4-BE49-F238E27FC236}">
                  <a16:creationId xmlns:a16="http://schemas.microsoft.com/office/drawing/2014/main" id="{8CD86FE5-AE37-4C72-B28B-8D6DE820E7D2}"/>
                </a:ext>
              </a:extLst>
            </p:cNvPr>
            <p:cNvSpPr/>
            <p:nvPr/>
          </p:nvSpPr>
          <p:spPr bwMode="auto">
            <a:xfrm>
              <a:off x="5064125" y="2697163"/>
              <a:ext cx="15875" cy="23813"/>
            </a:xfrm>
            <a:custGeom>
              <a:avLst/>
              <a:gdLst>
                <a:gd name="T0" fmla="*/ 6 w 6"/>
                <a:gd name="T1" fmla="*/ 3 h 9"/>
                <a:gd name="T2" fmla="*/ 3 w 6"/>
                <a:gd name="T3" fmla="*/ 8 h 9"/>
                <a:gd name="T4" fmla="*/ 0 w 6"/>
                <a:gd name="T5" fmla="*/ 5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7"/>
                    <a:pt x="0" y="5"/>
                  </a:cubicBezTo>
                  <a:cubicBezTo>
                    <a:pt x="0" y="3"/>
                    <a:pt x="1" y="1"/>
                    <a:pt x="3" y="1"/>
                  </a:cubicBezTo>
                  <a:cubicBezTo>
                    <a:pt x="4" y="0"/>
                    <a:pt x="6" y="1"/>
                    <a:pt x="6" y="3"/>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6" name="ísľïḋe">
              <a:extLst>
                <a:ext uri="{FF2B5EF4-FFF2-40B4-BE49-F238E27FC236}">
                  <a16:creationId xmlns:a16="http://schemas.microsoft.com/office/drawing/2014/main" id="{5003AC6E-3BAA-40C6-8D46-0EE96322C61E}"/>
                </a:ext>
              </a:extLst>
            </p:cNvPr>
            <p:cNvSpPr/>
            <p:nvPr/>
          </p:nvSpPr>
          <p:spPr bwMode="auto">
            <a:xfrm>
              <a:off x="5043488" y="2705100"/>
              <a:ext cx="25400" cy="61913"/>
            </a:xfrm>
            <a:custGeom>
              <a:avLst/>
              <a:gdLst>
                <a:gd name="T0" fmla="*/ 0 w 16"/>
                <a:gd name="T1" fmla="*/ 0 h 39"/>
                <a:gd name="T2" fmla="*/ 0 w 16"/>
                <a:gd name="T3" fmla="*/ 39 h 39"/>
                <a:gd name="T4" fmla="*/ 16 w 16"/>
                <a:gd name="T5" fmla="*/ 29 h 39"/>
                <a:gd name="T6" fmla="*/ 0 w 16"/>
                <a:gd name="T7" fmla="*/ 0 h 39"/>
              </a:gdLst>
              <a:ahLst/>
              <a:cxnLst>
                <a:cxn ang="0">
                  <a:pos x="T0" y="T1"/>
                </a:cxn>
                <a:cxn ang="0">
                  <a:pos x="T2" y="T3"/>
                </a:cxn>
                <a:cxn ang="0">
                  <a:pos x="T4" y="T5"/>
                </a:cxn>
                <a:cxn ang="0">
                  <a:pos x="T6" y="T7"/>
                </a:cxn>
              </a:cxnLst>
              <a:rect l="0" t="0" r="r" b="b"/>
              <a:pathLst>
                <a:path w="16" h="39">
                  <a:moveTo>
                    <a:pt x="0" y="0"/>
                  </a:moveTo>
                  <a:lnTo>
                    <a:pt x="0" y="39"/>
                  </a:lnTo>
                  <a:lnTo>
                    <a:pt x="16" y="29"/>
                  </a:lnTo>
                  <a:lnTo>
                    <a:pt x="0" y="0"/>
                  </a:lnTo>
                  <a:close/>
                </a:path>
              </a:pathLst>
            </a:custGeom>
            <a:solidFill>
              <a:srgbClr val="733B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7" name="íşľïďé">
              <a:extLst>
                <a:ext uri="{FF2B5EF4-FFF2-40B4-BE49-F238E27FC236}">
                  <a16:creationId xmlns:a16="http://schemas.microsoft.com/office/drawing/2014/main" id="{97B704A2-C7FA-404A-9F60-EC770C5CCC50}"/>
                </a:ext>
              </a:extLst>
            </p:cNvPr>
            <p:cNvSpPr/>
            <p:nvPr/>
          </p:nvSpPr>
          <p:spPr bwMode="auto">
            <a:xfrm>
              <a:off x="4933950" y="2830513"/>
              <a:ext cx="73025" cy="33338"/>
            </a:xfrm>
            <a:custGeom>
              <a:avLst/>
              <a:gdLst>
                <a:gd name="T0" fmla="*/ 28 w 28"/>
                <a:gd name="T1" fmla="*/ 7 h 13"/>
                <a:gd name="T2" fmla="*/ 0 w 28"/>
                <a:gd name="T3" fmla="*/ 0 h 13"/>
                <a:gd name="T4" fmla="*/ 6 w 28"/>
                <a:gd name="T5" fmla="*/ 8 h 13"/>
                <a:gd name="T6" fmla="*/ 28 w 28"/>
                <a:gd name="T7" fmla="*/ 13 h 13"/>
                <a:gd name="T8" fmla="*/ 28 w 28"/>
                <a:gd name="T9" fmla="*/ 7 h 13"/>
              </a:gdLst>
              <a:ahLst/>
              <a:cxnLst>
                <a:cxn ang="0">
                  <a:pos x="T0" y="T1"/>
                </a:cxn>
                <a:cxn ang="0">
                  <a:pos x="T2" y="T3"/>
                </a:cxn>
                <a:cxn ang="0">
                  <a:pos x="T4" y="T5"/>
                </a:cxn>
                <a:cxn ang="0">
                  <a:pos x="T6" y="T7"/>
                </a:cxn>
                <a:cxn ang="0">
                  <a:pos x="T8" y="T9"/>
                </a:cxn>
              </a:cxnLst>
              <a:rect l="0" t="0" r="r" b="b"/>
              <a:pathLst>
                <a:path w="28" h="13">
                  <a:moveTo>
                    <a:pt x="28" y="7"/>
                  </a:moveTo>
                  <a:cubicBezTo>
                    <a:pt x="20" y="8"/>
                    <a:pt x="3" y="7"/>
                    <a:pt x="0" y="0"/>
                  </a:cubicBezTo>
                  <a:cubicBezTo>
                    <a:pt x="0" y="0"/>
                    <a:pt x="1" y="5"/>
                    <a:pt x="6" y="8"/>
                  </a:cubicBezTo>
                  <a:cubicBezTo>
                    <a:pt x="11" y="12"/>
                    <a:pt x="28" y="13"/>
                    <a:pt x="28" y="13"/>
                  </a:cubicBezTo>
                  <a:lnTo>
                    <a:pt x="28" y="7"/>
                  </a:lnTo>
                  <a:close/>
                </a:path>
              </a:pathLst>
            </a:custGeom>
            <a:solidFill>
              <a:srgbClr val="733B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8" name="îŝḷiḓè">
              <a:extLst>
                <a:ext uri="{FF2B5EF4-FFF2-40B4-BE49-F238E27FC236}">
                  <a16:creationId xmlns:a16="http://schemas.microsoft.com/office/drawing/2014/main" id="{E485FD4D-4453-429D-9B26-2D2F3D19F2B5}"/>
                </a:ext>
              </a:extLst>
            </p:cNvPr>
            <p:cNvSpPr/>
            <p:nvPr/>
          </p:nvSpPr>
          <p:spPr bwMode="auto">
            <a:xfrm>
              <a:off x="4753763" y="2932113"/>
              <a:ext cx="152689" cy="281111"/>
            </a:xfrm>
            <a:custGeom>
              <a:avLst/>
              <a:gdLst>
                <a:gd name="connsiteX0" fmla="*/ 143283 w 152689"/>
                <a:gd name="connsiteY0" fmla="*/ 0 h 281111"/>
                <a:gd name="connsiteX1" fmla="*/ 151139 w 152689"/>
                <a:gd name="connsiteY1" fmla="*/ 28786 h 281111"/>
                <a:gd name="connsiteX2" fmla="*/ 124955 w 152689"/>
                <a:gd name="connsiteY2" fmla="*/ 167484 h 281111"/>
                <a:gd name="connsiteX3" fmla="*/ 113705 w 152689"/>
                <a:gd name="connsiteY3" fmla="*/ 197947 h 281111"/>
                <a:gd name="connsiteX4" fmla="*/ 105635 w 152689"/>
                <a:gd name="connsiteY4" fmla="*/ 220227 h 281111"/>
                <a:gd name="connsiteX5" fmla="*/ 0 w 152689"/>
                <a:gd name="connsiteY5" fmla="*/ 281111 h 281111"/>
                <a:gd name="connsiteX6" fmla="*/ 8684 w 152689"/>
                <a:gd name="connsiteY6" fmla="*/ 242067 h 281111"/>
                <a:gd name="connsiteX7" fmla="*/ 106627 w 152689"/>
                <a:gd name="connsiteY7" fmla="*/ 18319 h 281111"/>
                <a:gd name="connsiteX8" fmla="*/ 143283 w 152689"/>
                <a:gd name="connsiteY8" fmla="*/ 0 h 28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689" h="281111">
                  <a:moveTo>
                    <a:pt x="143283" y="0"/>
                  </a:moveTo>
                  <a:cubicBezTo>
                    <a:pt x="148520" y="2617"/>
                    <a:pt x="151139" y="18319"/>
                    <a:pt x="151139" y="28786"/>
                  </a:cubicBezTo>
                  <a:cubicBezTo>
                    <a:pt x="156375" y="65424"/>
                    <a:pt x="148520" y="122996"/>
                    <a:pt x="124955" y="167484"/>
                  </a:cubicBezTo>
                  <a:cubicBezTo>
                    <a:pt x="124955" y="167484"/>
                    <a:pt x="120537" y="179260"/>
                    <a:pt x="113705" y="197947"/>
                  </a:cubicBezTo>
                  <a:lnTo>
                    <a:pt x="105635" y="220227"/>
                  </a:lnTo>
                  <a:lnTo>
                    <a:pt x="0" y="281111"/>
                  </a:lnTo>
                  <a:lnTo>
                    <a:pt x="8684" y="242067"/>
                  </a:lnTo>
                  <a:cubicBezTo>
                    <a:pt x="39859" y="110075"/>
                    <a:pt x="67352" y="45797"/>
                    <a:pt x="106627" y="18319"/>
                  </a:cubicBezTo>
                  <a:cubicBezTo>
                    <a:pt x="122337" y="7851"/>
                    <a:pt x="143283" y="0"/>
                    <a:pt x="143283" y="0"/>
                  </a:cubicBezTo>
                  <a:close/>
                </a:path>
              </a:pathLst>
            </a:custGeom>
            <a:solidFill>
              <a:srgbClr val="9951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9" name="îşḻíḑé">
              <a:extLst>
                <a:ext uri="{FF2B5EF4-FFF2-40B4-BE49-F238E27FC236}">
                  <a16:creationId xmlns:a16="http://schemas.microsoft.com/office/drawing/2014/main" id="{1717ADF0-8A11-4639-BD1B-228D2FACDE4A}"/>
                </a:ext>
              </a:extLst>
            </p:cNvPr>
            <p:cNvSpPr/>
            <p:nvPr/>
          </p:nvSpPr>
          <p:spPr bwMode="auto">
            <a:xfrm>
              <a:off x="4640263" y="3017838"/>
              <a:ext cx="569913" cy="508000"/>
            </a:xfrm>
            <a:custGeom>
              <a:avLst/>
              <a:gdLst>
                <a:gd name="T0" fmla="*/ 218 w 218"/>
                <a:gd name="T1" fmla="*/ 21 h 194"/>
                <a:gd name="T2" fmla="*/ 218 w 218"/>
                <a:gd name="T3" fmla="*/ 9 h 194"/>
                <a:gd name="T4" fmla="*/ 204 w 218"/>
                <a:gd name="T5" fmla="*/ 1 h 194"/>
                <a:gd name="T6" fmla="*/ 204 w 218"/>
                <a:gd name="T7" fmla="*/ 1 h 194"/>
                <a:gd name="T8" fmla="*/ 204 w 218"/>
                <a:gd name="T9" fmla="*/ 1 h 194"/>
                <a:gd name="T10" fmla="*/ 204 w 218"/>
                <a:gd name="T11" fmla="*/ 1 h 194"/>
                <a:gd name="T12" fmla="*/ 200 w 218"/>
                <a:gd name="T13" fmla="*/ 1 h 194"/>
                <a:gd name="T14" fmla="*/ 6 w 218"/>
                <a:gd name="T15" fmla="*/ 113 h 194"/>
                <a:gd name="T16" fmla="*/ 0 w 218"/>
                <a:gd name="T17" fmla="*/ 124 h 194"/>
                <a:gd name="T18" fmla="*/ 0 w 218"/>
                <a:gd name="T19" fmla="*/ 182 h 194"/>
                <a:gd name="T20" fmla="*/ 1 w 218"/>
                <a:gd name="T21" fmla="*/ 186 h 194"/>
                <a:gd name="T22" fmla="*/ 1 w 218"/>
                <a:gd name="T23" fmla="*/ 186 h 194"/>
                <a:gd name="T24" fmla="*/ 1 w 218"/>
                <a:gd name="T25" fmla="*/ 186 h 194"/>
                <a:gd name="T26" fmla="*/ 2 w 218"/>
                <a:gd name="T27" fmla="*/ 186 h 194"/>
                <a:gd name="T28" fmla="*/ 15 w 218"/>
                <a:gd name="T29" fmla="*/ 194 h 194"/>
                <a:gd name="T30" fmla="*/ 15 w 218"/>
                <a:gd name="T31" fmla="*/ 180 h 194"/>
                <a:gd name="T32" fmla="*/ 200 w 218"/>
                <a:gd name="T33" fmla="*/ 74 h 194"/>
                <a:gd name="T34" fmla="*/ 206 w 218"/>
                <a:gd name="T35" fmla="*/ 63 h 194"/>
                <a:gd name="T36" fmla="*/ 206 w 218"/>
                <a:gd name="T37" fmla="*/ 21 h 194"/>
                <a:gd name="T38" fmla="*/ 218 w 218"/>
                <a:gd name="T39" fmla="*/ 2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8" h="194">
                  <a:moveTo>
                    <a:pt x="218" y="21"/>
                  </a:moveTo>
                  <a:cubicBezTo>
                    <a:pt x="218" y="9"/>
                    <a:pt x="218" y="9"/>
                    <a:pt x="218" y="9"/>
                  </a:cubicBezTo>
                  <a:cubicBezTo>
                    <a:pt x="204" y="1"/>
                    <a:pt x="204" y="1"/>
                    <a:pt x="204" y="1"/>
                  </a:cubicBezTo>
                  <a:cubicBezTo>
                    <a:pt x="204" y="1"/>
                    <a:pt x="204" y="1"/>
                    <a:pt x="204" y="1"/>
                  </a:cubicBezTo>
                  <a:cubicBezTo>
                    <a:pt x="204" y="1"/>
                    <a:pt x="204" y="1"/>
                    <a:pt x="204" y="1"/>
                  </a:cubicBezTo>
                  <a:cubicBezTo>
                    <a:pt x="204" y="1"/>
                    <a:pt x="204" y="1"/>
                    <a:pt x="204" y="1"/>
                  </a:cubicBezTo>
                  <a:cubicBezTo>
                    <a:pt x="203" y="0"/>
                    <a:pt x="202" y="0"/>
                    <a:pt x="200" y="1"/>
                  </a:cubicBezTo>
                  <a:cubicBezTo>
                    <a:pt x="6" y="113"/>
                    <a:pt x="6" y="113"/>
                    <a:pt x="6" y="113"/>
                  </a:cubicBezTo>
                  <a:cubicBezTo>
                    <a:pt x="2" y="115"/>
                    <a:pt x="0" y="120"/>
                    <a:pt x="0" y="124"/>
                  </a:cubicBezTo>
                  <a:cubicBezTo>
                    <a:pt x="0" y="182"/>
                    <a:pt x="0" y="182"/>
                    <a:pt x="0" y="182"/>
                  </a:cubicBezTo>
                  <a:cubicBezTo>
                    <a:pt x="0" y="184"/>
                    <a:pt x="0" y="185"/>
                    <a:pt x="1" y="186"/>
                  </a:cubicBezTo>
                  <a:cubicBezTo>
                    <a:pt x="1" y="186"/>
                    <a:pt x="1" y="186"/>
                    <a:pt x="1" y="186"/>
                  </a:cubicBezTo>
                  <a:cubicBezTo>
                    <a:pt x="1" y="186"/>
                    <a:pt x="1" y="186"/>
                    <a:pt x="1" y="186"/>
                  </a:cubicBezTo>
                  <a:cubicBezTo>
                    <a:pt x="2" y="186"/>
                    <a:pt x="2" y="186"/>
                    <a:pt x="2" y="186"/>
                  </a:cubicBezTo>
                  <a:cubicBezTo>
                    <a:pt x="15" y="194"/>
                    <a:pt x="15" y="194"/>
                    <a:pt x="15" y="194"/>
                  </a:cubicBezTo>
                  <a:cubicBezTo>
                    <a:pt x="15" y="180"/>
                    <a:pt x="15" y="180"/>
                    <a:pt x="15" y="180"/>
                  </a:cubicBezTo>
                  <a:cubicBezTo>
                    <a:pt x="200" y="74"/>
                    <a:pt x="200" y="74"/>
                    <a:pt x="200" y="74"/>
                  </a:cubicBezTo>
                  <a:cubicBezTo>
                    <a:pt x="203" y="72"/>
                    <a:pt x="206" y="67"/>
                    <a:pt x="206" y="63"/>
                  </a:cubicBezTo>
                  <a:cubicBezTo>
                    <a:pt x="206" y="21"/>
                    <a:pt x="206" y="21"/>
                    <a:pt x="206" y="21"/>
                  </a:cubicBezTo>
                  <a:lnTo>
                    <a:pt x="218"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10" name="îsḷíḋe">
              <a:extLst>
                <a:ext uri="{FF2B5EF4-FFF2-40B4-BE49-F238E27FC236}">
                  <a16:creationId xmlns:a16="http://schemas.microsoft.com/office/drawing/2014/main" id="{BBE06FAD-7AF5-4CF4-B7F7-35F10A6F8A3E}"/>
                </a:ext>
              </a:extLst>
            </p:cNvPr>
            <p:cNvSpPr/>
            <p:nvPr/>
          </p:nvSpPr>
          <p:spPr bwMode="auto">
            <a:xfrm>
              <a:off x="4645025" y="3017838"/>
              <a:ext cx="565150" cy="338138"/>
            </a:xfrm>
            <a:custGeom>
              <a:avLst/>
              <a:gdLst>
                <a:gd name="T0" fmla="*/ 216 w 216"/>
                <a:gd name="T1" fmla="*/ 9 h 129"/>
                <a:gd name="T2" fmla="*/ 202 w 216"/>
                <a:gd name="T3" fmla="*/ 1 h 129"/>
                <a:gd name="T4" fmla="*/ 202 w 216"/>
                <a:gd name="T5" fmla="*/ 1 h 129"/>
                <a:gd name="T6" fmla="*/ 202 w 216"/>
                <a:gd name="T7" fmla="*/ 1 h 129"/>
                <a:gd name="T8" fmla="*/ 202 w 216"/>
                <a:gd name="T9" fmla="*/ 1 h 129"/>
                <a:gd name="T10" fmla="*/ 198 w 216"/>
                <a:gd name="T11" fmla="*/ 1 h 129"/>
                <a:gd name="T12" fmla="*/ 4 w 216"/>
                <a:gd name="T13" fmla="*/ 113 h 129"/>
                <a:gd name="T14" fmla="*/ 0 w 216"/>
                <a:gd name="T15" fmla="*/ 117 h 129"/>
                <a:gd name="T16" fmla="*/ 20 w 216"/>
                <a:gd name="T17" fmla="*/ 129 h 129"/>
                <a:gd name="T18" fmla="*/ 204 w 216"/>
                <a:gd name="T19" fmla="*/ 24 h 129"/>
                <a:gd name="T20" fmla="*/ 216 w 216"/>
                <a:gd name="T21"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129">
                  <a:moveTo>
                    <a:pt x="216" y="9"/>
                  </a:moveTo>
                  <a:cubicBezTo>
                    <a:pt x="202" y="1"/>
                    <a:pt x="202" y="1"/>
                    <a:pt x="202" y="1"/>
                  </a:cubicBezTo>
                  <a:cubicBezTo>
                    <a:pt x="202" y="1"/>
                    <a:pt x="202" y="1"/>
                    <a:pt x="202" y="1"/>
                  </a:cubicBezTo>
                  <a:cubicBezTo>
                    <a:pt x="202" y="1"/>
                    <a:pt x="202" y="1"/>
                    <a:pt x="202" y="1"/>
                  </a:cubicBezTo>
                  <a:cubicBezTo>
                    <a:pt x="202" y="1"/>
                    <a:pt x="202" y="1"/>
                    <a:pt x="202" y="1"/>
                  </a:cubicBezTo>
                  <a:cubicBezTo>
                    <a:pt x="201" y="0"/>
                    <a:pt x="200" y="0"/>
                    <a:pt x="198" y="1"/>
                  </a:cubicBezTo>
                  <a:cubicBezTo>
                    <a:pt x="4" y="113"/>
                    <a:pt x="4" y="113"/>
                    <a:pt x="4" y="113"/>
                  </a:cubicBezTo>
                  <a:cubicBezTo>
                    <a:pt x="2" y="114"/>
                    <a:pt x="1" y="116"/>
                    <a:pt x="0" y="117"/>
                  </a:cubicBezTo>
                  <a:cubicBezTo>
                    <a:pt x="20" y="129"/>
                    <a:pt x="20" y="129"/>
                    <a:pt x="20" y="129"/>
                  </a:cubicBezTo>
                  <a:cubicBezTo>
                    <a:pt x="204" y="24"/>
                    <a:pt x="204" y="24"/>
                    <a:pt x="204" y="24"/>
                  </a:cubicBezTo>
                  <a:lnTo>
                    <a:pt x="216" y="9"/>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11" name="íṡliďé">
              <a:extLst>
                <a:ext uri="{FF2B5EF4-FFF2-40B4-BE49-F238E27FC236}">
                  <a16:creationId xmlns:a16="http://schemas.microsoft.com/office/drawing/2014/main" id="{C4B11D82-92DC-47DD-86AF-ED052A0D2684}"/>
                </a:ext>
              </a:extLst>
            </p:cNvPr>
            <p:cNvSpPr/>
            <p:nvPr/>
          </p:nvSpPr>
          <p:spPr bwMode="auto">
            <a:xfrm>
              <a:off x="4676775" y="3036888"/>
              <a:ext cx="539750" cy="493713"/>
            </a:xfrm>
            <a:custGeom>
              <a:avLst/>
              <a:gdLst>
                <a:gd name="T0" fmla="*/ 6 w 206"/>
                <a:gd name="T1" fmla="*/ 114 h 189"/>
                <a:gd name="T2" fmla="*/ 200 w 206"/>
                <a:gd name="T3" fmla="*/ 2 h 189"/>
                <a:gd name="T4" fmla="*/ 206 w 206"/>
                <a:gd name="T5" fmla="*/ 6 h 189"/>
                <a:gd name="T6" fmla="*/ 206 w 206"/>
                <a:gd name="T7" fmla="*/ 64 h 189"/>
                <a:gd name="T8" fmla="*/ 200 w 206"/>
                <a:gd name="T9" fmla="*/ 75 h 189"/>
                <a:gd name="T10" fmla="*/ 6 w 206"/>
                <a:gd name="T11" fmla="*/ 186 h 189"/>
                <a:gd name="T12" fmla="*/ 0 w 206"/>
                <a:gd name="T13" fmla="*/ 183 h 189"/>
                <a:gd name="T14" fmla="*/ 0 w 206"/>
                <a:gd name="T15" fmla="*/ 125 h 189"/>
                <a:gd name="T16" fmla="*/ 6 w 206"/>
                <a:gd name="T17" fmla="*/ 11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89">
                  <a:moveTo>
                    <a:pt x="6" y="114"/>
                  </a:moveTo>
                  <a:cubicBezTo>
                    <a:pt x="200" y="2"/>
                    <a:pt x="200" y="2"/>
                    <a:pt x="200" y="2"/>
                  </a:cubicBezTo>
                  <a:cubicBezTo>
                    <a:pt x="203" y="0"/>
                    <a:pt x="206" y="2"/>
                    <a:pt x="206" y="6"/>
                  </a:cubicBezTo>
                  <a:cubicBezTo>
                    <a:pt x="206" y="64"/>
                    <a:pt x="206" y="64"/>
                    <a:pt x="206" y="64"/>
                  </a:cubicBezTo>
                  <a:cubicBezTo>
                    <a:pt x="206" y="68"/>
                    <a:pt x="203" y="73"/>
                    <a:pt x="200" y="75"/>
                  </a:cubicBezTo>
                  <a:cubicBezTo>
                    <a:pt x="6" y="186"/>
                    <a:pt x="6" y="186"/>
                    <a:pt x="6" y="186"/>
                  </a:cubicBezTo>
                  <a:cubicBezTo>
                    <a:pt x="2" y="189"/>
                    <a:pt x="0" y="187"/>
                    <a:pt x="0" y="183"/>
                  </a:cubicBezTo>
                  <a:cubicBezTo>
                    <a:pt x="0" y="125"/>
                    <a:pt x="0" y="125"/>
                    <a:pt x="0" y="125"/>
                  </a:cubicBezTo>
                  <a:cubicBezTo>
                    <a:pt x="0" y="121"/>
                    <a:pt x="2" y="116"/>
                    <a:pt x="6" y="114"/>
                  </a:cubicBez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12" name="î$ḻïḑe">
              <a:extLst>
                <a:ext uri="{FF2B5EF4-FFF2-40B4-BE49-F238E27FC236}">
                  <a16:creationId xmlns:a16="http://schemas.microsoft.com/office/drawing/2014/main" id="{31F07A91-D62B-4327-813F-5D7791356B8E}"/>
                </a:ext>
              </a:extLst>
            </p:cNvPr>
            <p:cNvSpPr/>
            <p:nvPr/>
          </p:nvSpPr>
          <p:spPr bwMode="auto">
            <a:xfrm>
              <a:off x="4694238" y="3344863"/>
              <a:ext cx="84138" cy="120650"/>
            </a:xfrm>
            <a:custGeom>
              <a:avLst/>
              <a:gdLst>
                <a:gd name="T0" fmla="*/ 17 w 32"/>
                <a:gd name="T1" fmla="*/ 2 h 46"/>
                <a:gd name="T2" fmla="*/ 21 w 32"/>
                <a:gd name="T3" fmla="*/ 9 h 46"/>
                <a:gd name="T4" fmla="*/ 22 w 32"/>
                <a:gd name="T5" fmla="*/ 10 h 46"/>
                <a:gd name="T6" fmla="*/ 30 w 32"/>
                <a:gd name="T7" fmla="*/ 7 h 46"/>
                <a:gd name="T8" fmla="*/ 31 w 32"/>
                <a:gd name="T9" fmla="*/ 10 h 46"/>
                <a:gd name="T10" fmla="*/ 25 w 32"/>
                <a:gd name="T11" fmla="*/ 20 h 46"/>
                <a:gd name="T12" fmla="*/ 25 w 32"/>
                <a:gd name="T13" fmla="*/ 22 h 46"/>
                <a:gd name="T14" fmla="*/ 26 w 32"/>
                <a:gd name="T15" fmla="*/ 32 h 46"/>
                <a:gd name="T16" fmla="*/ 24 w 32"/>
                <a:gd name="T17" fmla="*/ 35 h 46"/>
                <a:gd name="T18" fmla="*/ 17 w 32"/>
                <a:gd name="T19" fmla="*/ 35 h 46"/>
                <a:gd name="T20" fmla="*/ 15 w 32"/>
                <a:gd name="T21" fmla="*/ 35 h 46"/>
                <a:gd name="T22" fmla="*/ 8 w 32"/>
                <a:gd name="T23" fmla="*/ 44 h 46"/>
                <a:gd name="T24" fmla="*/ 6 w 32"/>
                <a:gd name="T25" fmla="*/ 44 h 46"/>
                <a:gd name="T26" fmla="*/ 7 w 32"/>
                <a:gd name="T27" fmla="*/ 32 h 46"/>
                <a:gd name="T28" fmla="*/ 7 w 32"/>
                <a:gd name="T29" fmla="*/ 31 h 46"/>
                <a:gd name="T30" fmla="*/ 1 w 32"/>
                <a:gd name="T31" fmla="*/ 27 h 46"/>
                <a:gd name="T32" fmla="*/ 2 w 32"/>
                <a:gd name="T33" fmla="*/ 23 h 46"/>
                <a:gd name="T34" fmla="*/ 10 w 32"/>
                <a:gd name="T35" fmla="*/ 17 h 46"/>
                <a:gd name="T36" fmla="*/ 11 w 32"/>
                <a:gd name="T37" fmla="*/ 15 h 46"/>
                <a:gd name="T38" fmla="*/ 15 w 32"/>
                <a:gd name="T39" fmla="*/ 3 h 46"/>
                <a:gd name="T40" fmla="*/ 17 w 32"/>
                <a:gd name="T41"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6">
                  <a:moveTo>
                    <a:pt x="17" y="2"/>
                  </a:moveTo>
                  <a:cubicBezTo>
                    <a:pt x="21" y="9"/>
                    <a:pt x="21" y="9"/>
                    <a:pt x="21" y="9"/>
                  </a:cubicBezTo>
                  <a:cubicBezTo>
                    <a:pt x="21" y="10"/>
                    <a:pt x="21" y="10"/>
                    <a:pt x="22" y="10"/>
                  </a:cubicBezTo>
                  <a:cubicBezTo>
                    <a:pt x="30" y="7"/>
                    <a:pt x="30" y="7"/>
                    <a:pt x="30" y="7"/>
                  </a:cubicBezTo>
                  <a:cubicBezTo>
                    <a:pt x="31" y="6"/>
                    <a:pt x="32" y="8"/>
                    <a:pt x="31" y="10"/>
                  </a:cubicBezTo>
                  <a:cubicBezTo>
                    <a:pt x="25" y="20"/>
                    <a:pt x="25" y="20"/>
                    <a:pt x="25" y="20"/>
                  </a:cubicBezTo>
                  <a:cubicBezTo>
                    <a:pt x="25" y="21"/>
                    <a:pt x="24" y="22"/>
                    <a:pt x="25" y="22"/>
                  </a:cubicBezTo>
                  <a:cubicBezTo>
                    <a:pt x="26" y="32"/>
                    <a:pt x="26" y="32"/>
                    <a:pt x="26" y="32"/>
                  </a:cubicBezTo>
                  <a:cubicBezTo>
                    <a:pt x="26" y="34"/>
                    <a:pt x="25" y="36"/>
                    <a:pt x="24" y="35"/>
                  </a:cubicBezTo>
                  <a:cubicBezTo>
                    <a:pt x="17" y="35"/>
                    <a:pt x="17" y="35"/>
                    <a:pt x="17" y="35"/>
                  </a:cubicBezTo>
                  <a:cubicBezTo>
                    <a:pt x="16" y="34"/>
                    <a:pt x="16" y="35"/>
                    <a:pt x="15" y="35"/>
                  </a:cubicBezTo>
                  <a:cubicBezTo>
                    <a:pt x="8" y="44"/>
                    <a:pt x="8" y="44"/>
                    <a:pt x="8" y="44"/>
                  </a:cubicBezTo>
                  <a:cubicBezTo>
                    <a:pt x="7" y="46"/>
                    <a:pt x="6" y="45"/>
                    <a:pt x="6" y="44"/>
                  </a:cubicBezTo>
                  <a:cubicBezTo>
                    <a:pt x="7" y="32"/>
                    <a:pt x="7" y="32"/>
                    <a:pt x="7" y="32"/>
                  </a:cubicBezTo>
                  <a:cubicBezTo>
                    <a:pt x="7" y="32"/>
                    <a:pt x="7" y="31"/>
                    <a:pt x="7" y="31"/>
                  </a:cubicBezTo>
                  <a:cubicBezTo>
                    <a:pt x="1" y="27"/>
                    <a:pt x="1" y="27"/>
                    <a:pt x="1" y="27"/>
                  </a:cubicBezTo>
                  <a:cubicBezTo>
                    <a:pt x="0" y="26"/>
                    <a:pt x="1" y="24"/>
                    <a:pt x="2" y="23"/>
                  </a:cubicBezTo>
                  <a:cubicBezTo>
                    <a:pt x="10" y="17"/>
                    <a:pt x="10" y="17"/>
                    <a:pt x="10" y="17"/>
                  </a:cubicBezTo>
                  <a:cubicBezTo>
                    <a:pt x="10" y="16"/>
                    <a:pt x="11" y="15"/>
                    <a:pt x="11" y="15"/>
                  </a:cubicBezTo>
                  <a:cubicBezTo>
                    <a:pt x="15" y="3"/>
                    <a:pt x="15" y="3"/>
                    <a:pt x="15" y="3"/>
                  </a:cubicBezTo>
                  <a:cubicBezTo>
                    <a:pt x="15" y="1"/>
                    <a:pt x="17" y="0"/>
                    <a:pt x="17" y="2"/>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13" name="íşľiḋé">
              <a:extLst>
                <a:ext uri="{FF2B5EF4-FFF2-40B4-BE49-F238E27FC236}">
                  <a16:creationId xmlns:a16="http://schemas.microsoft.com/office/drawing/2014/main" id="{F634CAF3-C4E8-4AC3-B4AC-20BEE48B22FE}"/>
                </a:ext>
              </a:extLst>
            </p:cNvPr>
            <p:cNvSpPr/>
            <p:nvPr/>
          </p:nvSpPr>
          <p:spPr bwMode="auto">
            <a:xfrm>
              <a:off x="4799013" y="3287713"/>
              <a:ext cx="84138" cy="117475"/>
            </a:xfrm>
            <a:custGeom>
              <a:avLst/>
              <a:gdLst>
                <a:gd name="T0" fmla="*/ 17 w 32"/>
                <a:gd name="T1" fmla="*/ 1 h 45"/>
                <a:gd name="T2" fmla="*/ 21 w 32"/>
                <a:gd name="T3" fmla="*/ 8 h 45"/>
                <a:gd name="T4" fmla="*/ 22 w 32"/>
                <a:gd name="T5" fmla="*/ 9 h 45"/>
                <a:gd name="T6" fmla="*/ 30 w 32"/>
                <a:gd name="T7" fmla="*/ 6 h 45"/>
                <a:gd name="T8" fmla="*/ 31 w 32"/>
                <a:gd name="T9" fmla="*/ 9 h 45"/>
                <a:gd name="T10" fmla="*/ 25 w 32"/>
                <a:gd name="T11" fmla="*/ 19 h 45"/>
                <a:gd name="T12" fmla="*/ 25 w 32"/>
                <a:gd name="T13" fmla="*/ 21 h 45"/>
                <a:gd name="T14" fmla="*/ 26 w 32"/>
                <a:gd name="T15" fmla="*/ 31 h 45"/>
                <a:gd name="T16" fmla="*/ 24 w 32"/>
                <a:gd name="T17" fmla="*/ 35 h 45"/>
                <a:gd name="T18" fmla="*/ 17 w 32"/>
                <a:gd name="T19" fmla="*/ 34 h 45"/>
                <a:gd name="T20" fmla="*/ 15 w 32"/>
                <a:gd name="T21" fmla="*/ 34 h 45"/>
                <a:gd name="T22" fmla="*/ 8 w 32"/>
                <a:gd name="T23" fmla="*/ 44 h 45"/>
                <a:gd name="T24" fmla="*/ 6 w 32"/>
                <a:gd name="T25" fmla="*/ 43 h 45"/>
                <a:gd name="T26" fmla="*/ 7 w 32"/>
                <a:gd name="T27" fmla="*/ 31 h 45"/>
                <a:gd name="T28" fmla="*/ 7 w 32"/>
                <a:gd name="T29" fmla="*/ 30 h 45"/>
                <a:gd name="T30" fmla="*/ 1 w 32"/>
                <a:gd name="T31" fmla="*/ 26 h 45"/>
                <a:gd name="T32" fmla="*/ 2 w 32"/>
                <a:gd name="T33" fmla="*/ 22 h 45"/>
                <a:gd name="T34" fmla="*/ 10 w 32"/>
                <a:gd name="T35" fmla="*/ 16 h 45"/>
                <a:gd name="T36" fmla="*/ 11 w 32"/>
                <a:gd name="T37" fmla="*/ 14 h 45"/>
                <a:gd name="T38" fmla="*/ 15 w 32"/>
                <a:gd name="T39" fmla="*/ 2 h 45"/>
                <a:gd name="T40" fmla="*/ 17 w 32"/>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5">
                  <a:moveTo>
                    <a:pt x="17" y="1"/>
                  </a:moveTo>
                  <a:cubicBezTo>
                    <a:pt x="21" y="8"/>
                    <a:pt x="21" y="8"/>
                    <a:pt x="21" y="8"/>
                  </a:cubicBezTo>
                  <a:cubicBezTo>
                    <a:pt x="21" y="9"/>
                    <a:pt x="21" y="9"/>
                    <a:pt x="22" y="9"/>
                  </a:cubicBezTo>
                  <a:cubicBezTo>
                    <a:pt x="30" y="6"/>
                    <a:pt x="30" y="6"/>
                    <a:pt x="30" y="6"/>
                  </a:cubicBezTo>
                  <a:cubicBezTo>
                    <a:pt x="31" y="5"/>
                    <a:pt x="32" y="7"/>
                    <a:pt x="31" y="9"/>
                  </a:cubicBezTo>
                  <a:cubicBezTo>
                    <a:pt x="25" y="19"/>
                    <a:pt x="25" y="19"/>
                    <a:pt x="25" y="19"/>
                  </a:cubicBezTo>
                  <a:cubicBezTo>
                    <a:pt x="25" y="20"/>
                    <a:pt x="24" y="21"/>
                    <a:pt x="25" y="21"/>
                  </a:cubicBezTo>
                  <a:cubicBezTo>
                    <a:pt x="26" y="31"/>
                    <a:pt x="26" y="31"/>
                    <a:pt x="26" y="31"/>
                  </a:cubicBezTo>
                  <a:cubicBezTo>
                    <a:pt x="26" y="33"/>
                    <a:pt x="25" y="35"/>
                    <a:pt x="24" y="35"/>
                  </a:cubicBezTo>
                  <a:cubicBezTo>
                    <a:pt x="17" y="34"/>
                    <a:pt x="17" y="34"/>
                    <a:pt x="17" y="34"/>
                  </a:cubicBezTo>
                  <a:cubicBezTo>
                    <a:pt x="16" y="34"/>
                    <a:pt x="16" y="34"/>
                    <a:pt x="15" y="34"/>
                  </a:cubicBezTo>
                  <a:cubicBezTo>
                    <a:pt x="8" y="44"/>
                    <a:pt x="8" y="44"/>
                    <a:pt x="8" y="44"/>
                  </a:cubicBezTo>
                  <a:cubicBezTo>
                    <a:pt x="7" y="45"/>
                    <a:pt x="6" y="44"/>
                    <a:pt x="6" y="43"/>
                  </a:cubicBezTo>
                  <a:cubicBezTo>
                    <a:pt x="7" y="31"/>
                    <a:pt x="7" y="31"/>
                    <a:pt x="7" y="31"/>
                  </a:cubicBezTo>
                  <a:cubicBezTo>
                    <a:pt x="7" y="31"/>
                    <a:pt x="7" y="30"/>
                    <a:pt x="7" y="30"/>
                  </a:cubicBezTo>
                  <a:cubicBezTo>
                    <a:pt x="1" y="26"/>
                    <a:pt x="1" y="26"/>
                    <a:pt x="1" y="26"/>
                  </a:cubicBezTo>
                  <a:cubicBezTo>
                    <a:pt x="0" y="25"/>
                    <a:pt x="1" y="23"/>
                    <a:pt x="2" y="22"/>
                  </a:cubicBezTo>
                  <a:cubicBezTo>
                    <a:pt x="10" y="16"/>
                    <a:pt x="10" y="16"/>
                    <a:pt x="10" y="16"/>
                  </a:cubicBezTo>
                  <a:cubicBezTo>
                    <a:pt x="10" y="15"/>
                    <a:pt x="11" y="15"/>
                    <a:pt x="11" y="14"/>
                  </a:cubicBezTo>
                  <a:cubicBezTo>
                    <a:pt x="15" y="2"/>
                    <a:pt x="15" y="2"/>
                    <a:pt x="15" y="2"/>
                  </a:cubicBezTo>
                  <a:cubicBezTo>
                    <a:pt x="15" y="0"/>
                    <a:pt x="17"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14" name="i$ľiḋè">
              <a:extLst>
                <a:ext uri="{FF2B5EF4-FFF2-40B4-BE49-F238E27FC236}">
                  <a16:creationId xmlns:a16="http://schemas.microsoft.com/office/drawing/2014/main" id="{C3996401-60B5-41B8-8D03-CBCC9AE5FBFA}"/>
                </a:ext>
              </a:extLst>
            </p:cNvPr>
            <p:cNvSpPr/>
            <p:nvPr/>
          </p:nvSpPr>
          <p:spPr bwMode="auto">
            <a:xfrm>
              <a:off x="4903788" y="3227388"/>
              <a:ext cx="82550" cy="117475"/>
            </a:xfrm>
            <a:custGeom>
              <a:avLst/>
              <a:gdLst>
                <a:gd name="T0" fmla="*/ 17 w 31"/>
                <a:gd name="T1" fmla="*/ 1 h 45"/>
                <a:gd name="T2" fmla="*/ 21 w 31"/>
                <a:gd name="T3" fmla="*/ 8 h 45"/>
                <a:gd name="T4" fmla="*/ 22 w 31"/>
                <a:gd name="T5" fmla="*/ 9 h 45"/>
                <a:gd name="T6" fmla="*/ 30 w 31"/>
                <a:gd name="T7" fmla="*/ 6 h 45"/>
                <a:gd name="T8" fmla="*/ 31 w 31"/>
                <a:gd name="T9" fmla="*/ 9 h 45"/>
                <a:gd name="T10" fmla="*/ 25 w 31"/>
                <a:gd name="T11" fmla="*/ 19 h 45"/>
                <a:gd name="T12" fmla="*/ 24 w 31"/>
                <a:gd name="T13" fmla="*/ 22 h 45"/>
                <a:gd name="T14" fmla="*/ 26 w 31"/>
                <a:gd name="T15" fmla="*/ 31 h 45"/>
                <a:gd name="T16" fmla="*/ 24 w 31"/>
                <a:gd name="T17" fmla="*/ 35 h 45"/>
                <a:gd name="T18" fmla="*/ 17 w 31"/>
                <a:gd name="T19" fmla="*/ 34 h 45"/>
                <a:gd name="T20" fmla="*/ 15 w 31"/>
                <a:gd name="T21" fmla="*/ 35 h 45"/>
                <a:gd name="T22" fmla="*/ 8 w 31"/>
                <a:gd name="T23" fmla="*/ 44 h 45"/>
                <a:gd name="T24" fmla="*/ 6 w 31"/>
                <a:gd name="T25" fmla="*/ 43 h 45"/>
                <a:gd name="T26" fmla="*/ 7 w 31"/>
                <a:gd name="T27" fmla="*/ 32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2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1" y="8"/>
                    <a:pt x="21" y="8"/>
                    <a:pt x="21" y="8"/>
                  </a:cubicBezTo>
                  <a:cubicBezTo>
                    <a:pt x="21" y="9"/>
                    <a:pt x="21" y="9"/>
                    <a:pt x="22" y="9"/>
                  </a:cubicBezTo>
                  <a:cubicBezTo>
                    <a:pt x="30" y="6"/>
                    <a:pt x="30" y="6"/>
                    <a:pt x="30" y="6"/>
                  </a:cubicBezTo>
                  <a:cubicBezTo>
                    <a:pt x="31" y="5"/>
                    <a:pt x="31" y="7"/>
                    <a:pt x="31" y="9"/>
                  </a:cubicBezTo>
                  <a:cubicBezTo>
                    <a:pt x="25" y="19"/>
                    <a:pt x="25" y="19"/>
                    <a:pt x="25" y="19"/>
                  </a:cubicBezTo>
                  <a:cubicBezTo>
                    <a:pt x="25" y="20"/>
                    <a:pt x="24" y="21"/>
                    <a:pt x="24" y="22"/>
                  </a:cubicBezTo>
                  <a:cubicBezTo>
                    <a:pt x="26" y="31"/>
                    <a:pt x="26" y="31"/>
                    <a:pt x="26" y="31"/>
                  </a:cubicBezTo>
                  <a:cubicBezTo>
                    <a:pt x="26" y="33"/>
                    <a:pt x="25" y="35"/>
                    <a:pt x="24" y="35"/>
                  </a:cubicBezTo>
                  <a:cubicBezTo>
                    <a:pt x="17" y="34"/>
                    <a:pt x="17" y="34"/>
                    <a:pt x="17" y="34"/>
                  </a:cubicBezTo>
                  <a:cubicBezTo>
                    <a:pt x="16" y="34"/>
                    <a:pt x="16" y="34"/>
                    <a:pt x="15" y="35"/>
                  </a:cubicBezTo>
                  <a:cubicBezTo>
                    <a:pt x="8" y="44"/>
                    <a:pt x="8" y="44"/>
                    <a:pt x="8" y="44"/>
                  </a:cubicBezTo>
                  <a:cubicBezTo>
                    <a:pt x="7" y="45"/>
                    <a:pt x="6" y="45"/>
                    <a:pt x="6" y="43"/>
                  </a:cubicBezTo>
                  <a:cubicBezTo>
                    <a:pt x="7" y="32"/>
                    <a:pt x="7" y="32"/>
                    <a:pt x="7" y="32"/>
                  </a:cubicBezTo>
                  <a:cubicBezTo>
                    <a:pt x="7" y="31"/>
                    <a:pt x="7" y="30"/>
                    <a:pt x="7" y="30"/>
                  </a:cubicBezTo>
                  <a:cubicBezTo>
                    <a:pt x="1" y="26"/>
                    <a:pt x="1" y="26"/>
                    <a:pt x="1" y="26"/>
                  </a:cubicBezTo>
                  <a:cubicBezTo>
                    <a:pt x="0" y="25"/>
                    <a:pt x="1" y="23"/>
                    <a:pt x="2" y="22"/>
                  </a:cubicBezTo>
                  <a:cubicBezTo>
                    <a:pt x="10" y="16"/>
                    <a:pt x="10" y="16"/>
                    <a:pt x="10" y="16"/>
                  </a:cubicBezTo>
                  <a:cubicBezTo>
                    <a:pt x="10" y="15"/>
                    <a:pt x="11" y="15"/>
                    <a:pt x="11" y="14"/>
                  </a:cubicBezTo>
                  <a:cubicBezTo>
                    <a:pt x="14" y="2"/>
                    <a:pt x="14" y="2"/>
                    <a:pt x="14" y="2"/>
                  </a:cubicBezTo>
                  <a:cubicBezTo>
                    <a:pt x="15" y="1"/>
                    <a:pt x="17"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15" name="iSļïḋe">
              <a:extLst>
                <a:ext uri="{FF2B5EF4-FFF2-40B4-BE49-F238E27FC236}">
                  <a16:creationId xmlns:a16="http://schemas.microsoft.com/office/drawing/2014/main" id="{545356E7-06DB-4CC7-9F5E-4DD6FF29261E}"/>
                </a:ext>
              </a:extLst>
            </p:cNvPr>
            <p:cNvSpPr/>
            <p:nvPr/>
          </p:nvSpPr>
          <p:spPr bwMode="auto">
            <a:xfrm>
              <a:off x="5008563" y="3167063"/>
              <a:ext cx="80963" cy="117475"/>
            </a:xfrm>
            <a:custGeom>
              <a:avLst/>
              <a:gdLst>
                <a:gd name="T0" fmla="*/ 17 w 31"/>
                <a:gd name="T1" fmla="*/ 1 h 45"/>
                <a:gd name="T2" fmla="*/ 21 w 31"/>
                <a:gd name="T3" fmla="*/ 8 h 45"/>
                <a:gd name="T4" fmla="*/ 22 w 31"/>
                <a:gd name="T5" fmla="*/ 9 h 45"/>
                <a:gd name="T6" fmla="*/ 30 w 31"/>
                <a:gd name="T7" fmla="*/ 6 h 45"/>
                <a:gd name="T8" fmla="*/ 31 w 31"/>
                <a:gd name="T9" fmla="*/ 9 h 45"/>
                <a:gd name="T10" fmla="*/ 25 w 31"/>
                <a:gd name="T11" fmla="*/ 20 h 45"/>
                <a:gd name="T12" fmla="*/ 24 w 31"/>
                <a:gd name="T13" fmla="*/ 22 h 45"/>
                <a:gd name="T14" fmla="*/ 26 w 31"/>
                <a:gd name="T15" fmla="*/ 31 h 45"/>
                <a:gd name="T16" fmla="*/ 24 w 31"/>
                <a:gd name="T17" fmla="*/ 35 h 45"/>
                <a:gd name="T18" fmla="*/ 16 w 31"/>
                <a:gd name="T19" fmla="*/ 34 h 45"/>
                <a:gd name="T20" fmla="*/ 15 w 31"/>
                <a:gd name="T21" fmla="*/ 35 h 45"/>
                <a:gd name="T22" fmla="*/ 8 w 31"/>
                <a:gd name="T23" fmla="*/ 44 h 45"/>
                <a:gd name="T24" fmla="*/ 6 w 31"/>
                <a:gd name="T25" fmla="*/ 43 h 45"/>
                <a:gd name="T26" fmla="*/ 7 w 31"/>
                <a:gd name="T27" fmla="*/ 32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3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1" y="8"/>
                    <a:pt x="21" y="8"/>
                    <a:pt x="21" y="8"/>
                  </a:cubicBezTo>
                  <a:cubicBezTo>
                    <a:pt x="21" y="9"/>
                    <a:pt x="21" y="9"/>
                    <a:pt x="22" y="9"/>
                  </a:cubicBezTo>
                  <a:cubicBezTo>
                    <a:pt x="30" y="6"/>
                    <a:pt x="30" y="6"/>
                    <a:pt x="30" y="6"/>
                  </a:cubicBezTo>
                  <a:cubicBezTo>
                    <a:pt x="31" y="5"/>
                    <a:pt x="31" y="7"/>
                    <a:pt x="31" y="9"/>
                  </a:cubicBezTo>
                  <a:cubicBezTo>
                    <a:pt x="25" y="20"/>
                    <a:pt x="25" y="20"/>
                    <a:pt x="25" y="20"/>
                  </a:cubicBezTo>
                  <a:cubicBezTo>
                    <a:pt x="24" y="20"/>
                    <a:pt x="24" y="21"/>
                    <a:pt x="24" y="22"/>
                  </a:cubicBezTo>
                  <a:cubicBezTo>
                    <a:pt x="26" y="31"/>
                    <a:pt x="26" y="31"/>
                    <a:pt x="26" y="31"/>
                  </a:cubicBezTo>
                  <a:cubicBezTo>
                    <a:pt x="26" y="33"/>
                    <a:pt x="25" y="35"/>
                    <a:pt x="24" y="35"/>
                  </a:cubicBezTo>
                  <a:cubicBezTo>
                    <a:pt x="16" y="34"/>
                    <a:pt x="16" y="34"/>
                    <a:pt x="16" y="34"/>
                  </a:cubicBezTo>
                  <a:cubicBezTo>
                    <a:pt x="16" y="34"/>
                    <a:pt x="15" y="34"/>
                    <a:pt x="15" y="35"/>
                  </a:cubicBezTo>
                  <a:cubicBezTo>
                    <a:pt x="8" y="44"/>
                    <a:pt x="8" y="44"/>
                    <a:pt x="8" y="44"/>
                  </a:cubicBezTo>
                  <a:cubicBezTo>
                    <a:pt x="7" y="45"/>
                    <a:pt x="6" y="45"/>
                    <a:pt x="6" y="43"/>
                  </a:cubicBezTo>
                  <a:cubicBezTo>
                    <a:pt x="7" y="32"/>
                    <a:pt x="7" y="32"/>
                    <a:pt x="7" y="32"/>
                  </a:cubicBezTo>
                  <a:cubicBezTo>
                    <a:pt x="7" y="31"/>
                    <a:pt x="7" y="30"/>
                    <a:pt x="7" y="30"/>
                  </a:cubicBezTo>
                  <a:cubicBezTo>
                    <a:pt x="1" y="26"/>
                    <a:pt x="1" y="26"/>
                    <a:pt x="1" y="26"/>
                  </a:cubicBezTo>
                  <a:cubicBezTo>
                    <a:pt x="0" y="25"/>
                    <a:pt x="1" y="23"/>
                    <a:pt x="2" y="22"/>
                  </a:cubicBezTo>
                  <a:cubicBezTo>
                    <a:pt x="10" y="16"/>
                    <a:pt x="10" y="16"/>
                    <a:pt x="10" y="16"/>
                  </a:cubicBezTo>
                  <a:cubicBezTo>
                    <a:pt x="10" y="16"/>
                    <a:pt x="11" y="15"/>
                    <a:pt x="11" y="14"/>
                  </a:cubicBezTo>
                  <a:cubicBezTo>
                    <a:pt x="14" y="3"/>
                    <a:pt x="14" y="3"/>
                    <a:pt x="14" y="3"/>
                  </a:cubicBezTo>
                  <a:cubicBezTo>
                    <a:pt x="15" y="1"/>
                    <a:pt x="17"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16" name="íşḷíḍé">
              <a:extLst>
                <a:ext uri="{FF2B5EF4-FFF2-40B4-BE49-F238E27FC236}">
                  <a16:creationId xmlns:a16="http://schemas.microsoft.com/office/drawing/2014/main" id="{B76B2524-4428-4510-A986-3CC30A81D0BB}"/>
                </a:ext>
              </a:extLst>
            </p:cNvPr>
            <p:cNvSpPr/>
            <p:nvPr/>
          </p:nvSpPr>
          <p:spPr bwMode="auto">
            <a:xfrm>
              <a:off x="5113338" y="3106738"/>
              <a:ext cx="80963" cy="119063"/>
            </a:xfrm>
            <a:custGeom>
              <a:avLst/>
              <a:gdLst>
                <a:gd name="T0" fmla="*/ 17 w 31"/>
                <a:gd name="T1" fmla="*/ 1 h 45"/>
                <a:gd name="T2" fmla="*/ 21 w 31"/>
                <a:gd name="T3" fmla="*/ 9 h 45"/>
                <a:gd name="T4" fmla="*/ 22 w 31"/>
                <a:gd name="T5" fmla="*/ 9 h 45"/>
                <a:gd name="T6" fmla="*/ 30 w 31"/>
                <a:gd name="T7" fmla="*/ 6 h 45"/>
                <a:gd name="T8" fmla="*/ 30 w 31"/>
                <a:gd name="T9" fmla="*/ 9 h 45"/>
                <a:gd name="T10" fmla="*/ 25 w 31"/>
                <a:gd name="T11" fmla="*/ 20 h 45"/>
                <a:gd name="T12" fmla="*/ 24 w 31"/>
                <a:gd name="T13" fmla="*/ 22 h 45"/>
                <a:gd name="T14" fmla="*/ 26 w 31"/>
                <a:gd name="T15" fmla="*/ 32 h 45"/>
                <a:gd name="T16" fmla="*/ 23 w 31"/>
                <a:gd name="T17" fmla="*/ 35 h 45"/>
                <a:gd name="T18" fmla="*/ 16 w 31"/>
                <a:gd name="T19" fmla="*/ 34 h 45"/>
                <a:gd name="T20" fmla="*/ 15 w 31"/>
                <a:gd name="T21" fmla="*/ 35 h 45"/>
                <a:gd name="T22" fmla="*/ 8 w 31"/>
                <a:gd name="T23" fmla="*/ 44 h 45"/>
                <a:gd name="T24" fmla="*/ 6 w 31"/>
                <a:gd name="T25" fmla="*/ 43 h 45"/>
                <a:gd name="T26" fmla="*/ 7 w 31"/>
                <a:gd name="T27" fmla="*/ 32 h 45"/>
                <a:gd name="T28" fmla="*/ 7 w 31"/>
                <a:gd name="T29" fmla="*/ 30 h 45"/>
                <a:gd name="T30" fmla="*/ 1 w 31"/>
                <a:gd name="T31" fmla="*/ 26 h 45"/>
                <a:gd name="T32" fmla="*/ 2 w 31"/>
                <a:gd name="T33" fmla="*/ 22 h 45"/>
                <a:gd name="T34" fmla="*/ 10 w 31"/>
                <a:gd name="T35" fmla="*/ 16 h 45"/>
                <a:gd name="T36" fmla="*/ 11 w 31"/>
                <a:gd name="T37" fmla="*/ 14 h 45"/>
                <a:gd name="T38" fmla="*/ 14 w 31"/>
                <a:gd name="T39" fmla="*/ 3 h 45"/>
                <a:gd name="T40" fmla="*/ 17 w 31"/>
                <a:gd name="T4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5">
                  <a:moveTo>
                    <a:pt x="17" y="1"/>
                  </a:moveTo>
                  <a:cubicBezTo>
                    <a:pt x="21" y="9"/>
                    <a:pt x="21" y="9"/>
                    <a:pt x="21" y="9"/>
                  </a:cubicBezTo>
                  <a:cubicBezTo>
                    <a:pt x="21" y="9"/>
                    <a:pt x="21" y="9"/>
                    <a:pt x="22" y="9"/>
                  </a:cubicBezTo>
                  <a:cubicBezTo>
                    <a:pt x="30" y="6"/>
                    <a:pt x="30" y="6"/>
                    <a:pt x="30" y="6"/>
                  </a:cubicBezTo>
                  <a:cubicBezTo>
                    <a:pt x="31" y="6"/>
                    <a:pt x="31" y="7"/>
                    <a:pt x="30" y="9"/>
                  </a:cubicBezTo>
                  <a:cubicBezTo>
                    <a:pt x="25" y="20"/>
                    <a:pt x="25" y="20"/>
                    <a:pt x="25" y="20"/>
                  </a:cubicBezTo>
                  <a:cubicBezTo>
                    <a:pt x="24" y="20"/>
                    <a:pt x="24" y="21"/>
                    <a:pt x="24" y="22"/>
                  </a:cubicBezTo>
                  <a:cubicBezTo>
                    <a:pt x="26" y="32"/>
                    <a:pt x="26" y="32"/>
                    <a:pt x="26" y="32"/>
                  </a:cubicBezTo>
                  <a:cubicBezTo>
                    <a:pt x="26" y="33"/>
                    <a:pt x="25" y="35"/>
                    <a:pt x="23" y="35"/>
                  </a:cubicBezTo>
                  <a:cubicBezTo>
                    <a:pt x="16" y="34"/>
                    <a:pt x="16" y="34"/>
                    <a:pt x="16" y="34"/>
                  </a:cubicBezTo>
                  <a:cubicBezTo>
                    <a:pt x="16" y="34"/>
                    <a:pt x="15" y="34"/>
                    <a:pt x="15" y="35"/>
                  </a:cubicBezTo>
                  <a:cubicBezTo>
                    <a:pt x="8" y="44"/>
                    <a:pt x="8" y="44"/>
                    <a:pt x="8" y="44"/>
                  </a:cubicBezTo>
                  <a:cubicBezTo>
                    <a:pt x="7" y="45"/>
                    <a:pt x="5" y="45"/>
                    <a:pt x="6" y="43"/>
                  </a:cubicBezTo>
                  <a:cubicBezTo>
                    <a:pt x="7" y="32"/>
                    <a:pt x="7" y="32"/>
                    <a:pt x="7" y="32"/>
                  </a:cubicBezTo>
                  <a:cubicBezTo>
                    <a:pt x="7" y="31"/>
                    <a:pt x="7" y="30"/>
                    <a:pt x="7" y="30"/>
                  </a:cubicBezTo>
                  <a:cubicBezTo>
                    <a:pt x="1" y="26"/>
                    <a:pt x="1" y="26"/>
                    <a:pt x="1" y="26"/>
                  </a:cubicBezTo>
                  <a:cubicBezTo>
                    <a:pt x="0" y="25"/>
                    <a:pt x="0" y="23"/>
                    <a:pt x="2" y="22"/>
                  </a:cubicBezTo>
                  <a:cubicBezTo>
                    <a:pt x="10" y="16"/>
                    <a:pt x="10" y="16"/>
                    <a:pt x="10" y="16"/>
                  </a:cubicBezTo>
                  <a:cubicBezTo>
                    <a:pt x="10" y="16"/>
                    <a:pt x="11" y="15"/>
                    <a:pt x="11" y="14"/>
                  </a:cubicBezTo>
                  <a:cubicBezTo>
                    <a:pt x="14" y="3"/>
                    <a:pt x="14" y="3"/>
                    <a:pt x="14" y="3"/>
                  </a:cubicBezTo>
                  <a:cubicBezTo>
                    <a:pt x="15" y="1"/>
                    <a:pt x="16" y="0"/>
                    <a:pt x="17" y="1"/>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17" name="íŝḷiḍé">
              <a:extLst>
                <a:ext uri="{FF2B5EF4-FFF2-40B4-BE49-F238E27FC236}">
                  <a16:creationId xmlns:a16="http://schemas.microsoft.com/office/drawing/2014/main" id="{FD7219B5-7B56-49B4-BD9E-09BBB4D45460}"/>
                </a:ext>
              </a:extLst>
            </p:cNvPr>
            <p:cNvSpPr/>
            <p:nvPr/>
          </p:nvSpPr>
          <p:spPr bwMode="auto">
            <a:xfrm>
              <a:off x="7816850" y="4613275"/>
              <a:ext cx="214313" cy="246063"/>
            </a:xfrm>
            <a:custGeom>
              <a:avLst/>
              <a:gdLst>
                <a:gd name="T0" fmla="*/ 77 w 82"/>
                <a:gd name="T1" fmla="*/ 52 h 94"/>
                <a:gd name="T2" fmla="*/ 80 w 82"/>
                <a:gd name="T3" fmla="*/ 68 h 94"/>
                <a:gd name="T4" fmla="*/ 73 w 82"/>
                <a:gd name="T5" fmla="*/ 91 h 94"/>
                <a:gd name="T6" fmla="*/ 45 w 82"/>
                <a:gd name="T7" fmla="*/ 85 h 94"/>
                <a:gd name="T8" fmla="*/ 24 w 82"/>
                <a:gd name="T9" fmla="*/ 57 h 94"/>
                <a:gd name="T10" fmla="*/ 3 w 82"/>
                <a:gd name="T11" fmla="*/ 25 h 94"/>
                <a:gd name="T12" fmla="*/ 11 w 82"/>
                <a:gd name="T13" fmla="*/ 5 h 94"/>
                <a:gd name="T14" fmla="*/ 48 w 82"/>
                <a:gd name="T15" fmla="*/ 19 h 94"/>
                <a:gd name="T16" fmla="*/ 77 w 82"/>
                <a:gd name="T17" fmla="*/ 5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94">
                  <a:moveTo>
                    <a:pt x="77" y="52"/>
                  </a:moveTo>
                  <a:cubicBezTo>
                    <a:pt x="80" y="53"/>
                    <a:pt x="80" y="58"/>
                    <a:pt x="80" y="68"/>
                  </a:cubicBezTo>
                  <a:cubicBezTo>
                    <a:pt x="80" y="76"/>
                    <a:pt x="82" y="89"/>
                    <a:pt x="73" y="91"/>
                  </a:cubicBezTo>
                  <a:cubicBezTo>
                    <a:pt x="64" y="94"/>
                    <a:pt x="51" y="92"/>
                    <a:pt x="45" y="85"/>
                  </a:cubicBezTo>
                  <a:cubicBezTo>
                    <a:pt x="39" y="76"/>
                    <a:pt x="34" y="68"/>
                    <a:pt x="24" y="57"/>
                  </a:cubicBezTo>
                  <a:cubicBezTo>
                    <a:pt x="16" y="47"/>
                    <a:pt x="6" y="38"/>
                    <a:pt x="3" y="25"/>
                  </a:cubicBezTo>
                  <a:cubicBezTo>
                    <a:pt x="0" y="13"/>
                    <a:pt x="3" y="8"/>
                    <a:pt x="11" y="5"/>
                  </a:cubicBezTo>
                  <a:cubicBezTo>
                    <a:pt x="22" y="0"/>
                    <a:pt x="40" y="16"/>
                    <a:pt x="48" y="19"/>
                  </a:cubicBezTo>
                  <a:cubicBezTo>
                    <a:pt x="56" y="21"/>
                    <a:pt x="74" y="51"/>
                    <a:pt x="77" y="52"/>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18" name="íŝlîdé">
              <a:extLst>
                <a:ext uri="{FF2B5EF4-FFF2-40B4-BE49-F238E27FC236}">
                  <a16:creationId xmlns:a16="http://schemas.microsoft.com/office/drawing/2014/main" id="{836F103B-9E47-49E1-BEB4-8C1010360364}"/>
                </a:ext>
              </a:extLst>
            </p:cNvPr>
            <p:cNvSpPr/>
            <p:nvPr/>
          </p:nvSpPr>
          <p:spPr bwMode="auto">
            <a:xfrm>
              <a:off x="7929563" y="4713288"/>
              <a:ext cx="88900" cy="69850"/>
            </a:xfrm>
            <a:custGeom>
              <a:avLst/>
              <a:gdLst>
                <a:gd name="T0" fmla="*/ 34 w 34"/>
                <a:gd name="T1" fmla="*/ 5 h 27"/>
                <a:gd name="T2" fmla="*/ 34 w 34"/>
                <a:gd name="T3" fmla="*/ 17 h 27"/>
                <a:gd name="T4" fmla="*/ 3 w 34"/>
                <a:gd name="T5" fmla="*/ 17 h 27"/>
                <a:gd name="T6" fmla="*/ 0 w 34"/>
                <a:gd name="T7" fmla="*/ 0 h 27"/>
                <a:gd name="T8" fmla="*/ 34 w 34"/>
                <a:gd name="T9" fmla="*/ 5 h 27"/>
              </a:gdLst>
              <a:ahLst/>
              <a:cxnLst>
                <a:cxn ang="0">
                  <a:pos x="T0" y="T1"/>
                </a:cxn>
                <a:cxn ang="0">
                  <a:pos x="T2" y="T3"/>
                </a:cxn>
                <a:cxn ang="0">
                  <a:pos x="T4" y="T5"/>
                </a:cxn>
                <a:cxn ang="0">
                  <a:pos x="T6" y="T7"/>
                </a:cxn>
                <a:cxn ang="0">
                  <a:pos x="T8" y="T9"/>
                </a:cxn>
              </a:cxnLst>
              <a:rect l="0" t="0" r="r" b="b"/>
              <a:pathLst>
                <a:path w="34" h="27">
                  <a:moveTo>
                    <a:pt x="34" y="5"/>
                  </a:moveTo>
                  <a:cubicBezTo>
                    <a:pt x="34" y="17"/>
                    <a:pt x="34" y="17"/>
                    <a:pt x="34" y="17"/>
                  </a:cubicBezTo>
                  <a:cubicBezTo>
                    <a:pt x="34" y="17"/>
                    <a:pt x="21" y="27"/>
                    <a:pt x="3" y="17"/>
                  </a:cubicBezTo>
                  <a:cubicBezTo>
                    <a:pt x="2" y="16"/>
                    <a:pt x="0" y="0"/>
                    <a:pt x="0" y="0"/>
                  </a:cubicBezTo>
                  <a:lnTo>
                    <a:pt x="34" y="5"/>
                  </a:ln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19" name="íṥḷiḋê">
              <a:extLst>
                <a:ext uri="{FF2B5EF4-FFF2-40B4-BE49-F238E27FC236}">
                  <a16:creationId xmlns:a16="http://schemas.microsoft.com/office/drawing/2014/main" id="{B709A88C-09B3-4B2A-A89F-EDCB157AE6B8}"/>
                </a:ext>
              </a:extLst>
            </p:cNvPr>
            <p:cNvSpPr/>
            <p:nvPr/>
          </p:nvSpPr>
          <p:spPr bwMode="auto">
            <a:xfrm>
              <a:off x="7389813" y="4927600"/>
              <a:ext cx="384175" cy="192088"/>
            </a:xfrm>
            <a:custGeom>
              <a:avLst/>
              <a:gdLst>
                <a:gd name="T0" fmla="*/ 139 w 147"/>
                <a:gd name="T1" fmla="*/ 1 h 74"/>
                <a:gd name="T2" fmla="*/ 144 w 147"/>
                <a:gd name="T3" fmla="*/ 21 h 74"/>
                <a:gd name="T4" fmla="*/ 144 w 147"/>
                <a:gd name="T5" fmla="*/ 46 h 74"/>
                <a:gd name="T6" fmla="*/ 116 w 147"/>
                <a:gd name="T7" fmla="*/ 54 h 74"/>
                <a:gd name="T8" fmla="*/ 79 w 147"/>
                <a:gd name="T9" fmla="*/ 67 h 74"/>
                <a:gd name="T10" fmla="*/ 32 w 147"/>
                <a:gd name="T11" fmla="*/ 73 h 74"/>
                <a:gd name="T12" fmla="*/ 2 w 147"/>
                <a:gd name="T13" fmla="*/ 57 h 74"/>
                <a:gd name="T14" fmla="*/ 36 w 147"/>
                <a:gd name="T15" fmla="*/ 32 h 74"/>
                <a:gd name="T16" fmla="*/ 98 w 147"/>
                <a:gd name="T17" fmla="*/ 0 h 74"/>
                <a:gd name="T18" fmla="*/ 139 w 147"/>
                <a:gd name="T19"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74">
                  <a:moveTo>
                    <a:pt x="139" y="1"/>
                  </a:moveTo>
                  <a:cubicBezTo>
                    <a:pt x="139" y="1"/>
                    <a:pt x="142" y="11"/>
                    <a:pt x="144" y="21"/>
                  </a:cubicBezTo>
                  <a:cubicBezTo>
                    <a:pt x="145" y="28"/>
                    <a:pt x="147" y="41"/>
                    <a:pt x="144" y="46"/>
                  </a:cubicBezTo>
                  <a:cubicBezTo>
                    <a:pt x="142" y="52"/>
                    <a:pt x="132" y="55"/>
                    <a:pt x="116" y="54"/>
                  </a:cubicBezTo>
                  <a:cubicBezTo>
                    <a:pt x="106" y="54"/>
                    <a:pt x="90" y="61"/>
                    <a:pt x="79" y="67"/>
                  </a:cubicBezTo>
                  <a:cubicBezTo>
                    <a:pt x="67" y="73"/>
                    <a:pt x="44" y="74"/>
                    <a:pt x="32" y="73"/>
                  </a:cubicBezTo>
                  <a:cubicBezTo>
                    <a:pt x="18" y="71"/>
                    <a:pt x="4" y="62"/>
                    <a:pt x="2" y="57"/>
                  </a:cubicBezTo>
                  <a:cubicBezTo>
                    <a:pt x="0" y="51"/>
                    <a:pt x="3" y="45"/>
                    <a:pt x="36" y="32"/>
                  </a:cubicBezTo>
                  <a:cubicBezTo>
                    <a:pt x="36" y="31"/>
                    <a:pt x="82" y="18"/>
                    <a:pt x="98" y="0"/>
                  </a:cubicBezTo>
                  <a:lnTo>
                    <a:pt x="139" y="1"/>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0" name="îṡ1ïďê">
              <a:extLst>
                <a:ext uri="{FF2B5EF4-FFF2-40B4-BE49-F238E27FC236}">
                  <a16:creationId xmlns:a16="http://schemas.microsoft.com/office/drawing/2014/main" id="{25AF130D-8552-4BBD-9BA0-30C7D42A62CA}"/>
                </a:ext>
              </a:extLst>
            </p:cNvPr>
            <p:cNvSpPr/>
            <p:nvPr/>
          </p:nvSpPr>
          <p:spPr bwMode="auto">
            <a:xfrm>
              <a:off x="7646988" y="4892675"/>
              <a:ext cx="106363" cy="71438"/>
            </a:xfrm>
            <a:custGeom>
              <a:avLst/>
              <a:gdLst>
                <a:gd name="T0" fmla="*/ 41 w 41"/>
                <a:gd name="T1" fmla="*/ 0 h 27"/>
                <a:gd name="T2" fmla="*/ 41 w 41"/>
                <a:gd name="T3" fmla="*/ 15 h 27"/>
                <a:gd name="T4" fmla="*/ 19 w 41"/>
                <a:gd name="T5" fmla="*/ 26 h 27"/>
                <a:gd name="T6" fmla="*/ 0 w 41"/>
                <a:gd name="T7" fmla="*/ 13 h 27"/>
                <a:gd name="T8" fmla="*/ 1 w 41"/>
                <a:gd name="T9" fmla="*/ 0 h 27"/>
                <a:gd name="T10" fmla="*/ 41 w 41"/>
                <a:gd name="T11" fmla="*/ 0 h 27"/>
              </a:gdLst>
              <a:ahLst/>
              <a:cxnLst>
                <a:cxn ang="0">
                  <a:pos x="T0" y="T1"/>
                </a:cxn>
                <a:cxn ang="0">
                  <a:pos x="T2" y="T3"/>
                </a:cxn>
                <a:cxn ang="0">
                  <a:pos x="T4" y="T5"/>
                </a:cxn>
                <a:cxn ang="0">
                  <a:pos x="T6" y="T7"/>
                </a:cxn>
                <a:cxn ang="0">
                  <a:pos x="T8" y="T9"/>
                </a:cxn>
                <a:cxn ang="0">
                  <a:pos x="T10" y="T11"/>
                </a:cxn>
              </a:cxnLst>
              <a:rect l="0" t="0" r="r" b="b"/>
              <a:pathLst>
                <a:path w="41" h="27">
                  <a:moveTo>
                    <a:pt x="41" y="0"/>
                  </a:moveTo>
                  <a:cubicBezTo>
                    <a:pt x="41" y="0"/>
                    <a:pt x="41" y="9"/>
                    <a:pt x="41" y="15"/>
                  </a:cubicBezTo>
                  <a:cubicBezTo>
                    <a:pt x="41" y="20"/>
                    <a:pt x="35" y="27"/>
                    <a:pt x="19" y="26"/>
                  </a:cubicBezTo>
                  <a:cubicBezTo>
                    <a:pt x="8" y="26"/>
                    <a:pt x="0" y="23"/>
                    <a:pt x="0" y="13"/>
                  </a:cubicBezTo>
                  <a:cubicBezTo>
                    <a:pt x="1" y="0"/>
                    <a:pt x="1" y="0"/>
                    <a:pt x="1" y="0"/>
                  </a:cubicBezTo>
                  <a:lnTo>
                    <a:pt x="41" y="0"/>
                  </a:ln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1" name="išḻïḓé">
              <a:extLst>
                <a:ext uri="{FF2B5EF4-FFF2-40B4-BE49-F238E27FC236}">
                  <a16:creationId xmlns:a16="http://schemas.microsoft.com/office/drawing/2014/main" id="{5CF37BE3-CBED-45BE-9C89-72BE643D6444}"/>
                </a:ext>
              </a:extLst>
            </p:cNvPr>
            <p:cNvSpPr/>
            <p:nvPr/>
          </p:nvSpPr>
          <p:spPr bwMode="auto">
            <a:xfrm>
              <a:off x="7550150" y="3373438"/>
              <a:ext cx="512763" cy="1550988"/>
            </a:xfrm>
            <a:custGeom>
              <a:avLst/>
              <a:gdLst>
                <a:gd name="T0" fmla="*/ 191 w 196"/>
                <a:gd name="T1" fmla="*/ 354 h 593"/>
                <a:gd name="T2" fmla="*/ 178 w 196"/>
                <a:gd name="T3" fmla="*/ 290 h 593"/>
                <a:gd name="T4" fmla="*/ 187 w 196"/>
                <a:gd name="T5" fmla="*/ 183 h 593"/>
                <a:gd name="T6" fmla="*/ 191 w 196"/>
                <a:gd name="T7" fmla="*/ 41 h 593"/>
                <a:gd name="T8" fmla="*/ 5 w 196"/>
                <a:gd name="T9" fmla="*/ 65 h 593"/>
                <a:gd name="T10" fmla="*/ 8 w 196"/>
                <a:gd name="T11" fmla="*/ 326 h 593"/>
                <a:gd name="T12" fmla="*/ 19 w 196"/>
                <a:gd name="T13" fmla="*/ 427 h 593"/>
                <a:gd name="T14" fmla="*/ 38 w 196"/>
                <a:gd name="T15" fmla="*/ 581 h 593"/>
                <a:gd name="T16" fmla="*/ 78 w 196"/>
                <a:gd name="T17" fmla="*/ 581 h 593"/>
                <a:gd name="T18" fmla="*/ 93 w 196"/>
                <a:gd name="T19" fmla="*/ 418 h 593"/>
                <a:gd name="T20" fmla="*/ 83 w 196"/>
                <a:gd name="T21" fmla="*/ 345 h 593"/>
                <a:gd name="T22" fmla="*/ 91 w 196"/>
                <a:gd name="T23" fmla="*/ 245 h 593"/>
                <a:gd name="T24" fmla="*/ 100 w 196"/>
                <a:gd name="T25" fmla="*/ 156 h 593"/>
                <a:gd name="T26" fmla="*/ 104 w 196"/>
                <a:gd name="T27" fmla="*/ 154 h 593"/>
                <a:gd name="T28" fmla="*/ 108 w 196"/>
                <a:gd name="T29" fmla="*/ 263 h 593"/>
                <a:gd name="T30" fmla="*/ 121 w 196"/>
                <a:gd name="T31" fmla="*/ 373 h 593"/>
                <a:gd name="T32" fmla="*/ 146 w 196"/>
                <a:gd name="T33" fmla="*/ 518 h 593"/>
                <a:gd name="T34" fmla="*/ 179 w 196"/>
                <a:gd name="T35" fmla="*/ 517 h 593"/>
                <a:gd name="T36" fmla="*/ 191 w 196"/>
                <a:gd name="T37" fmla="*/ 354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6" h="593">
                  <a:moveTo>
                    <a:pt x="191" y="354"/>
                  </a:moveTo>
                  <a:cubicBezTo>
                    <a:pt x="186" y="314"/>
                    <a:pt x="178" y="290"/>
                    <a:pt x="178" y="290"/>
                  </a:cubicBezTo>
                  <a:cubicBezTo>
                    <a:pt x="178" y="290"/>
                    <a:pt x="183" y="235"/>
                    <a:pt x="187" y="183"/>
                  </a:cubicBezTo>
                  <a:cubicBezTo>
                    <a:pt x="190" y="126"/>
                    <a:pt x="189" y="55"/>
                    <a:pt x="191" y="41"/>
                  </a:cubicBezTo>
                  <a:cubicBezTo>
                    <a:pt x="191" y="41"/>
                    <a:pt x="9" y="0"/>
                    <a:pt x="5" y="65"/>
                  </a:cubicBezTo>
                  <a:cubicBezTo>
                    <a:pt x="0" y="131"/>
                    <a:pt x="7" y="297"/>
                    <a:pt x="8" y="326"/>
                  </a:cubicBezTo>
                  <a:cubicBezTo>
                    <a:pt x="10" y="354"/>
                    <a:pt x="14" y="380"/>
                    <a:pt x="19" y="427"/>
                  </a:cubicBezTo>
                  <a:cubicBezTo>
                    <a:pt x="24" y="472"/>
                    <a:pt x="38" y="581"/>
                    <a:pt x="38" y="581"/>
                  </a:cubicBezTo>
                  <a:cubicBezTo>
                    <a:pt x="58" y="593"/>
                    <a:pt x="78" y="581"/>
                    <a:pt x="78" y="581"/>
                  </a:cubicBezTo>
                  <a:cubicBezTo>
                    <a:pt x="78" y="581"/>
                    <a:pt x="94" y="451"/>
                    <a:pt x="93" y="418"/>
                  </a:cubicBezTo>
                  <a:cubicBezTo>
                    <a:pt x="93" y="378"/>
                    <a:pt x="83" y="345"/>
                    <a:pt x="83" y="345"/>
                  </a:cubicBezTo>
                  <a:cubicBezTo>
                    <a:pt x="83" y="345"/>
                    <a:pt x="87" y="292"/>
                    <a:pt x="91" y="245"/>
                  </a:cubicBezTo>
                  <a:cubicBezTo>
                    <a:pt x="95" y="198"/>
                    <a:pt x="99" y="176"/>
                    <a:pt x="100" y="156"/>
                  </a:cubicBezTo>
                  <a:cubicBezTo>
                    <a:pt x="104" y="154"/>
                    <a:pt x="104" y="154"/>
                    <a:pt x="104" y="154"/>
                  </a:cubicBezTo>
                  <a:cubicBezTo>
                    <a:pt x="104" y="154"/>
                    <a:pt x="106" y="234"/>
                    <a:pt x="108" y="263"/>
                  </a:cubicBezTo>
                  <a:cubicBezTo>
                    <a:pt x="110" y="292"/>
                    <a:pt x="113" y="320"/>
                    <a:pt x="121" y="373"/>
                  </a:cubicBezTo>
                  <a:cubicBezTo>
                    <a:pt x="127" y="419"/>
                    <a:pt x="146" y="518"/>
                    <a:pt x="146" y="518"/>
                  </a:cubicBezTo>
                  <a:cubicBezTo>
                    <a:pt x="166" y="529"/>
                    <a:pt x="179" y="517"/>
                    <a:pt x="179" y="517"/>
                  </a:cubicBezTo>
                  <a:cubicBezTo>
                    <a:pt x="179" y="517"/>
                    <a:pt x="196" y="394"/>
                    <a:pt x="191" y="354"/>
                  </a:cubicBezTo>
                  <a:close/>
                </a:path>
              </a:pathLst>
            </a:custGeom>
            <a:solidFill>
              <a:srgbClr val="3747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2" name="îšļïḓé">
              <a:extLst>
                <a:ext uri="{FF2B5EF4-FFF2-40B4-BE49-F238E27FC236}">
                  <a16:creationId xmlns:a16="http://schemas.microsoft.com/office/drawing/2014/main" id="{69F6AE0A-7B65-42E6-B972-26B16ED659AE}"/>
                </a:ext>
              </a:extLst>
            </p:cNvPr>
            <p:cNvSpPr/>
            <p:nvPr/>
          </p:nvSpPr>
          <p:spPr bwMode="auto">
            <a:xfrm>
              <a:off x="7810500" y="3676650"/>
              <a:ext cx="179388" cy="366713"/>
            </a:xfrm>
            <a:custGeom>
              <a:avLst/>
              <a:gdLst>
                <a:gd name="T0" fmla="*/ 0 w 68"/>
                <a:gd name="T1" fmla="*/ 40 h 140"/>
                <a:gd name="T2" fmla="*/ 68 w 68"/>
                <a:gd name="T3" fmla="*/ 0 h 140"/>
                <a:gd name="T4" fmla="*/ 19 w 68"/>
                <a:gd name="T5" fmla="*/ 40 h 140"/>
                <a:gd name="T6" fmla="*/ 7 w 68"/>
                <a:gd name="T7" fmla="*/ 138 h 140"/>
                <a:gd name="T8" fmla="*/ 4 w 68"/>
                <a:gd name="T9" fmla="*/ 39 h 140"/>
                <a:gd name="T10" fmla="*/ 0 w 68"/>
                <a:gd name="T11" fmla="*/ 40 h 140"/>
              </a:gdLst>
              <a:ahLst/>
              <a:cxnLst>
                <a:cxn ang="0">
                  <a:pos x="T0" y="T1"/>
                </a:cxn>
                <a:cxn ang="0">
                  <a:pos x="T2" y="T3"/>
                </a:cxn>
                <a:cxn ang="0">
                  <a:pos x="T4" y="T5"/>
                </a:cxn>
                <a:cxn ang="0">
                  <a:pos x="T6" y="T7"/>
                </a:cxn>
                <a:cxn ang="0">
                  <a:pos x="T8" y="T9"/>
                </a:cxn>
                <a:cxn ang="0">
                  <a:pos x="T10" y="T11"/>
                </a:cxn>
              </a:cxnLst>
              <a:rect l="0" t="0" r="r" b="b"/>
              <a:pathLst>
                <a:path w="68" h="140">
                  <a:moveTo>
                    <a:pt x="0" y="40"/>
                  </a:moveTo>
                  <a:cubicBezTo>
                    <a:pt x="0" y="40"/>
                    <a:pt x="45" y="19"/>
                    <a:pt x="68" y="0"/>
                  </a:cubicBezTo>
                  <a:cubicBezTo>
                    <a:pt x="68" y="0"/>
                    <a:pt x="46" y="28"/>
                    <a:pt x="19" y="40"/>
                  </a:cubicBezTo>
                  <a:cubicBezTo>
                    <a:pt x="19" y="40"/>
                    <a:pt x="7" y="140"/>
                    <a:pt x="7" y="138"/>
                  </a:cubicBezTo>
                  <a:cubicBezTo>
                    <a:pt x="4" y="39"/>
                    <a:pt x="4" y="39"/>
                    <a:pt x="4" y="39"/>
                  </a:cubicBezTo>
                  <a:lnTo>
                    <a:pt x="0" y="4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3" name="ïsḻïḑé">
              <a:extLst>
                <a:ext uri="{FF2B5EF4-FFF2-40B4-BE49-F238E27FC236}">
                  <a16:creationId xmlns:a16="http://schemas.microsoft.com/office/drawing/2014/main" id="{2FAC8314-3043-43A0-A395-7E33019EDC88}"/>
                </a:ext>
              </a:extLst>
            </p:cNvPr>
            <p:cNvSpPr/>
            <p:nvPr/>
          </p:nvSpPr>
          <p:spPr bwMode="auto">
            <a:xfrm>
              <a:off x="7729538" y="2774950"/>
              <a:ext cx="165100" cy="188913"/>
            </a:xfrm>
            <a:custGeom>
              <a:avLst/>
              <a:gdLst>
                <a:gd name="T0" fmla="*/ 0 w 104"/>
                <a:gd name="T1" fmla="*/ 22 h 119"/>
                <a:gd name="T2" fmla="*/ 17 w 104"/>
                <a:gd name="T3" fmla="*/ 119 h 119"/>
                <a:gd name="T4" fmla="*/ 104 w 104"/>
                <a:gd name="T5" fmla="*/ 114 h 119"/>
                <a:gd name="T6" fmla="*/ 94 w 104"/>
                <a:gd name="T7" fmla="*/ 0 h 119"/>
                <a:gd name="T8" fmla="*/ 0 w 104"/>
                <a:gd name="T9" fmla="*/ 22 h 119"/>
              </a:gdLst>
              <a:ahLst/>
              <a:cxnLst>
                <a:cxn ang="0">
                  <a:pos x="T0" y="T1"/>
                </a:cxn>
                <a:cxn ang="0">
                  <a:pos x="T2" y="T3"/>
                </a:cxn>
                <a:cxn ang="0">
                  <a:pos x="T4" y="T5"/>
                </a:cxn>
                <a:cxn ang="0">
                  <a:pos x="T6" y="T7"/>
                </a:cxn>
                <a:cxn ang="0">
                  <a:pos x="T8" y="T9"/>
                </a:cxn>
              </a:cxnLst>
              <a:rect l="0" t="0" r="r" b="b"/>
              <a:pathLst>
                <a:path w="104" h="119">
                  <a:moveTo>
                    <a:pt x="0" y="22"/>
                  </a:moveTo>
                  <a:lnTo>
                    <a:pt x="17" y="119"/>
                  </a:lnTo>
                  <a:lnTo>
                    <a:pt x="104" y="114"/>
                  </a:lnTo>
                  <a:lnTo>
                    <a:pt x="94" y="0"/>
                  </a:lnTo>
                  <a:lnTo>
                    <a:pt x="0" y="22"/>
                  </a:ln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4" name="iṥḻiḑê">
              <a:extLst>
                <a:ext uri="{FF2B5EF4-FFF2-40B4-BE49-F238E27FC236}">
                  <a16:creationId xmlns:a16="http://schemas.microsoft.com/office/drawing/2014/main" id="{98B93901-2E05-4352-A92B-018E9C7C281F}"/>
                </a:ext>
              </a:extLst>
            </p:cNvPr>
            <p:cNvSpPr/>
            <p:nvPr/>
          </p:nvSpPr>
          <p:spPr bwMode="auto">
            <a:xfrm>
              <a:off x="7926388" y="2840038"/>
              <a:ext cx="160338" cy="261938"/>
            </a:xfrm>
            <a:custGeom>
              <a:avLst/>
              <a:gdLst>
                <a:gd name="T0" fmla="*/ 0 w 61"/>
                <a:gd name="T1" fmla="*/ 10 h 100"/>
                <a:gd name="T2" fmla="*/ 45 w 61"/>
                <a:gd name="T3" fmla="*/ 27 h 100"/>
                <a:gd name="T4" fmla="*/ 48 w 61"/>
                <a:gd name="T5" fmla="*/ 100 h 100"/>
                <a:gd name="T6" fmla="*/ 0 w 61"/>
                <a:gd name="T7" fmla="*/ 10 h 100"/>
              </a:gdLst>
              <a:ahLst/>
              <a:cxnLst>
                <a:cxn ang="0">
                  <a:pos x="T0" y="T1"/>
                </a:cxn>
                <a:cxn ang="0">
                  <a:pos x="T2" y="T3"/>
                </a:cxn>
                <a:cxn ang="0">
                  <a:pos x="T4" y="T5"/>
                </a:cxn>
                <a:cxn ang="0">
                  <a:pos x="T6" y="T7"/>
                </a:cxn>
              </a:cxnLst>
              <a:rect l="0" t="0" r="r" b="b"/>
              <a:pathLst>
                <a:path w="61" h="100">
                  <a:moveTo>
                    <a:pt x="0" y="10"/>
                  </a:moveTo>
                  <a:cubicBezTo>
                    <a:pt x="0" y="10"/>
                    <a:pt x="29" y="0"/>
                    <a:pt x="45" y="27"/>
                  </a:cubicBezTo>
                  <a:cubicBezTo>
                    <a:pt x="61" y="53"/>
                    <a:pt x="48" y="100"/>
                    <a:pt x="48" y="100"/>
                  </a:cubicBezTo>
                  <a:lnTo>
                    <a:pt x="0" y="10"/>
                  </a:ln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5" name="ísḷîḓe">
              <a:extLst>
                <a:ext uri="{FF2B5EF4-FFF2-40B4-BE49-F238E27FC236}">
                  <a16:creationId xmlns:a16="http://schemas.microsoft.com/office/drawing/2014/main" id="{EDF22198-9DD5-49AB-9572-7ABF79257900}"/>
                </a:ext>
              </a:extLst>
            </p:cNvPr>
            <p:cNvSpPr/>
            <p:nvPr/>
          </p:nvSpPr>
          <p:spPr bwMode="auto">
            <a:xfrm>
              <a:off x="7559675" y="2859088"/>
              <a:ext cx="498475" cy="781050"/>
            </a:xfrm>
            <a:custGeom>
              <a:avLst/>
              <a:gdLst>
                <a:gd name="T0" fmla="*/ 185 w 190"/>
                <a:gd name="T1" fmla="*/ 34 h 299"/>
                <a:gd name="T2" fmla="*/ 140 w 190"/>
                <a:gd name="T3" fmla="*/ 3 h 299"/>
                <a:gd name="T4" fmla="*/ 126 w 190"/>
                <a:gd name="T5" fmla="*/ 6 h 299"/>
                <a:gd name="T6" fmla="*/ 71 w 190"/>
                <a:gd name="T7" fmla="*/ 17 h 299"/>
                <a:gd name="T8" fmla="*/ 49 w 190"/>
                <a:gd name="T9" fmla="*/ 24 h 299"/>
                <a:gd name="T10" fmla="*/ 10 w 190"/>
                <a:gd name="T11" fmla="*/ 107 h 299"/>
                <a:gd name="T12" fmla="*/ 0 w 190"/>
                <a:gd name="T13" fmla="*/ 279 h 299"/>
                <a:gd name="T14" fmla="*/ 123 w 190"/>
                <a:gd name="T15" fmla="*/ 294 h 299"/>
                <a:gd name="T16" fmla="*/ 187 w 190"/>
                <a:gd name="T17" fmla="*/ 260 h 299"/>
                <a:gd name="T18" fmla="*/ 189 w 190"/>
                <a:gd name="T19" fmla="*/ 112 h 299"/>
                <a:gd name="T20" fmla="*/ 185 w 190"/>
                <a:gd name="T21"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299">
                  <a:moveTo>
                    <a:pt x="185" y="34"/>
                  </a:moveTo>
                  <a:cubicBezTo>
                    <a:pt x="180" y="18"/>
                    <a:pt x="160" y="0"/>
                    <a:pt x="140" y="3"/>
                  </a:cubicBezTo>
                  <a:cubicBezTo>
                    <a:pt x="135" y="4"/>
                    <a:pt x="130" y="5"/>
                    <a:pt x="126" y="6"/>
                  </a:cubicBezTo>
                  <a:cubicBezTo>
                    <a:pt x="123" y="16"/>
                    <a:pt x="98" y="24"/>
                    <a:pt x="71" y="17"/>
                  </a:cubicBezTo>
                  <a:cubicBezTo>
                    <a:pt x="63" y="19"/>
                    <a:pt x="56" y="22"/>
                    <a:pt x="49" y="24"/>
                  </a:cubicBezTo>
                  <a:cubicBezTo>
                    <a:pt x="31" y="30"/>
                    <a:pt x="13" y="46"/>
                    <a:pt x="10" y="107"/>
                  </a:cubicBezTo>
                  <a:cubicBezTo>
                    <a:pt x="10" y="107"/>
                    <a:pt x="1" y="251"/>
                    <a:pt x="0" y="279"/>
                  </a:cubicBezTo>
                  <a:cubicBezTo>
                    <a:pt x="47" y="299"/>
                    <a:pt x="96" y="299"/>
                    <a:pt x="123" y="294"/>
                  </a:cubicBezTo>
                  <a:cubicBezTo>
                    <a:pt x="179" y="283"/>
                    <a:pt x="187" y="260"/>
                    <a:pt x="187" y="260"/>
                  </a:cubicBezTo>
                  <a:cubicBezTo>
                    <a:pt x="187" y="260"/>
                    <a:pt x="190" y="156"/>
                    <a:pt x="189" y="112"/>
                  </a:cubicBezTo>
                  <a:cubicBezTo>
                    <a:pt x="188" y="74"/>
                    <a:pt x="189" y="45"/>
                    <a:pt x="185" y="3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6" name="íŝḷïdè">
              <a:extLst>
                <a:ext uri="{FF2B5EF4-FFF2-40B4-BE49-F238E27FC236}">
                  <a16:creationId xmlns:a16="http://schemas.microsoft.com/office/drawing/2014/main" id="{44F70666-3960-4B41-853C-B11DA29D0701}"/>
                </a:ext>
              </a:extLst>
            </p:cNvPr>
            <p:cNvSpPr/>
            <p:nvPr/>
          </p:nvSpPr>
          <p:spPr bwMode="auto">
            <a:xfrm>
              <a:off x="6994525" y="2692400"/>
              <a:ext cx="419100" cy="547688"/>
            </a:xfrm>
            <a:custGeom>
              <a:avLst/>
              <a:gdLst>
                <a:gd name="T0" fmla="*/ 183 w 264"/>
                <a:gd name="T1" fmla="*/ 0 h 345"/>
                <a:gd name="T2" fmla="*/ 0 w 264"/>
                <a:gd name="T3" fmla="*/ 97 h 345"/>
                <a:gd name="T4" fmla="*/ 91 w 264"/>
                <a:gd name="T5" fmla="*/ 345 h 345"/>
                <a:gd name="T6" fmla="*/ 264 w 264"/>
                <a:gd name="T7" fmla="*/ 250 h 345"/>
                <a:gd name="T8" fmla="*/ 183 w 264"/>
                <a:gd name="T9" fmla="*/ 0 h 345"/>
              </a:gdLst>
              <a:ahLst/>
              <a:cxnLst>
                <a:cxn ang="0">
                  <a:pos x="T0" y="T1"/>
                </a:cxn>
                <a:cxn ang="0">
                  <a:pos x="T2" y="T3"/>
                </a:cxn>
                <a:cxn ang="0">
                  <a:pos x="T4" y="T5"/>
                </a:cxn>
                <a:cxn ang="0">
                  <a:pos x="T6" y="T7"/>
                </a:cxn>
                <a:cxn ang="0">
                  <a:pos x="T8" y="T9"/>
                </a:cxn>
              </a:cxnLst>
              <a:rect l="0" t="0" r="r" b="b"/>
              <a:pathLst>
                <a:path w="264" h="345">
                  <a:moveTo>
                    <a:pt x="183" y="0"/>
                  </a:moveTo>
                  <a:lnTo>
                    <a:pt x="0" y="97"/>
                  </a:lnTo>
                  <a:lnTo>
                    <a:pt x="91" y="345"/>
                  </a:lnTo>
                  <a:lnTo>
                    <a:pt x="264" y="250"/>
                  </a:lnTo>
                  <a:lnTo>
                    <a:pt x="183" y="0"/>
                  </a:ln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7" name="îṩ1îḋe">
              <a:extLst>
                <a:ext uri="{FF2B5EF4-FFF2-40B4-BE49-F238E27FC236}">
                  <a16:creationId xmlns:a16="http://schemas.microsoft.com/office/drawing/2014/main" id="{93344CC3-4E6F-4494-BC3E-E4CEEDE48653}"/>
                </a:ext>
              </a:extLst>
            </p:cNvPr>
            <p:cNvSpPr/>
            <p:nvPr/>
          </p:nvSpPr>
          <p:spPr bwMode="auto">
            <a:xfrm>
              <a:off x="6994525" y="2692400"/>
              <a:ext cx="419100" cy="547688"/>
            </a:xfrm>
            <a:custGeom>
              <a:avLst/>
              <a:gdLst>
                <a:gd name="T0" fmla="*/ 183 w 264"/>
                <a:gd name="T1" fmla="*/ 0 h 345"/>
                <a:gd name="T2" fmla="*/ 0 w 264"/>
                <a:gd name="T3" fmla="*/ 97 h 345"/>
                <a:gd name="T4" fmla="*/ 91 w 264"/>
                <a:gd name="T5" fmla="*/ 345 h 345"/>
                <a:gd name="T6" fmla="*/ 264 w 264"/>
                <a:gd name="T7" fmla="*/ 250 h 345"/>
                <a:gd name="T8" fmla="*/ 183 w 264"/>
                <a:gd name="T9" fmla="*/ 0 h 345"/>
              </a:gdLst>
              <a:ahLst/>
              <a:cxnLst>
                <a:cxn ang="0">
                  <a:pos x="T0" y="T1"/>
                </a:cxn>
                <a:cxn ang="0">
                  <a:pos x="T2" y="T3"/>
                </a:cxn>
                <a:cxn ang="0">
                  <a:pos x="T4" y="T5"/>
                </a:cxn>
                <a:cxn ang="0">
                  <a:pos x="T6" y="T7"/>
                </a:cxn>
                <a:cxn ang="0">
                  <a:pos x="T8" y="T9"/>
                </a:cxn>
              </a:cxnLst>
              <a:rect l="0" t="0" r="r" b="b"/>
              <a:pathLst>
                <a:path w="264" h="345">
                  <a:moveTo>
                    <a:pt x="183" y="0"/>
                  </a:moveTo>
                  <a:lnTo>
                    <a:pt x="0" y="97"/>
                  </a:lnTo>
                  <a:lnTo>
                    <a:pt x="91" y="345"/>
                  </a:lnTo>
                  <a:lnTo>
                    <a:pt x="264" y="250"/>
                  </a:lnTo>
                  <a:lnTo>
                    <a:pt x="1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8" name="iṡḷiḋe">
              <a:extLst>
                <a:ext uri="{FF2B5EF4-FFF2-40B4-BE49-F238E27FC236}">
                  <a16:creationId xmlns:a16="http://schemas.microsoft.com/office/drawing/2014/main" id="{7D2A5F4E-FD1F-4DF0-9C98-A6A937D19CD2}"/>
                </a:ext>
              </a:extLst>
            </p:cNvPr>
            <p:cNvSpPr/>
            <p:nvPr/>
          </p:nvSpPr>
          <p:spPr bwMode="auto">
            <a:xfrm>
              <a:off x="7027863" y="2730500"/>
              <a:ext cx="357188" cy="471488"/>
            </a:xfrm>
            <a:custGeom>
              <a:avLst/>
              <a:gdLst>
                <a:gd name="T0" fmla="*/ 154 w 225"/>
                <a:gd name="T1" fmla="*/ 0 h 297"/>
                <a:gd name="T2" fmla="*/ 0 w 225"/>
                <a:gd name="T3" fmla="*/ 81 h 297"/>
                <a:gd name="T4" fmla="*/ 81 w 225"/>
                <a:gd name="T5" fmla="*/ 297 h 297"/>
                <a:gd name="T6" fmla="*/ 225 w 225"/>
                <a:gd name="T7" fmla="*/ 216 h 297"/>
                <a:gd name="T8" fmla="*/ 154 w 225"/>
                <a:gd name="T9" fmla="*/ 0 h 297"/>
              </a:gdLst>
              <a:ahLst/>
              <a:cxnLst>
                <a:cxn ang="0">
                  <a:pos x="T0" y="T1"/>
                </a:cxn>
                <a:cxn ang="0">
                  <a:pos x="T2" y="T3"/>
                </a:cxn>
                <a:cxn ang="0">
                  <a:pos x="T4" y="T5"/>
                </a:cxn>
                <a:cxn ang="0">
                  <a:pos x="T6" y="T7"/>
                </a:cxn>
                <a:cxn ang="0">
                  <a:pos x="T8" y="T9"/>
                </a:cxn>
              </a:cxnLst>
              <a:rect l="0" t="0" r="r" b="b"/>
              <a:pathLst>
                <a:path w="225" h="297">
                  <a:moveTo>
                    <a:pt x="154" y="0"/>
                  </a:moveTo>
                  <a:lnTo>
                    <a:pt x="0" y="81"/>
                  </a:lnTo>
                  <a:lnTo>
                    <a:pt x="81" y="297"/>
                  </a:lnTo>
                  <a:lnTo>
                    <a:pt x="225" y="216"/>
                  </a:lnTo>
                  <a:lnTo>
                    <a:pt x="154"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9" name="iŝḷîḑè">
              <a:extLst>
                <a:ext uri="{FF2B5EF4-FFF2-40B4-BE49-F238E27FC236}">
                  <a16:creationId xmlns:a16="http://schemas.microsoft.com/office/drawing/2014/main" id="{4790BCD0-CE37-47EF-96F5-FA9264FEC8F8}"/>
                </a:ext>
              </a:extLst>
            </p:cNvPr>
            <p:cNvSpPr/>
            <p:nvPr/>
          </p:nvSpPr>
          <p:spPr bwMode="auto">
            <a:xfrm>
              <a:off x="7027863" y="2730500"/>
              <a:ext cx="357188" cy="471488"/>
            </a:xfrm>
            <a:custGeom>
              <a:avLst/>
              <a:gdLst>
                <a:gd name="T0" fmla="*/ 154 w 225"/>
                <a:gd name="T1" fmla="*/ 0 h 297"/>
                <a:gd name="T2" fmla="*/ 0 w 225"/>
                <a:gd name="T3" fmla="*/ 81 h 297"/>
                <a:gd name="T4" fmla="*/ 81 w 225"/>
                <a:gd name="T5" fmla="*/ 297 h 297"/>
                <a:gd name="T6" fmla="*/ 225 w 225"/>
                <a:gd name="T7" fmla="*/ 216 h 297"/>
                <a:gd name="T8" fmla="*/ 154 w 225"/>
                <a:gd name="T9" fmla="*/ 0 h 297"/>
              </a:gdLst>
              <a:ahLst/>
              <a:cxnLst>
                <a:cxn ang="0">
                  <a:pos x="T0" y="T1"/>
                </a:cxn>
                <a:cxn ang="0">
                  <a:pos x="T2" y="T3"/>
                </a:cxn>
                <a:cxn ang="0">
                  <a:pos x="T4" y="T5"/>
                </a:cxn>
                <a:cxn ang="0">
                  <a:pos x="T6" y="T7"/>
                </a:cxn>
                <a:cxn ang="0">
                  <a:pos x="T8" y="T9"/>
                </a:cxn>
              </a:cxnLst>
              <a:rect l="0" t="0" r="r" b="b"/>
              <a:pathLst>
                <a:path w="225" h="297">
                  <a:moveTo>
                    <a:pt x="154" y="0"/>
                  </a:moveTo>
                  <a:lnTo>
                    <a:pt x="0" y="81"/>
                  </a:lnTo>
                  <a:lnTo>
                    <a:pt x="81" y="297"/>
                  </a:lnTo>
                  <a:lnTo>
                    <a:pt x="225" y="216"/>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0" name="ïSľiḑé">
              <a:extLst>
                <a:ext uri="{FF2B5EF4-FFF2-40B4-BE49-F238E27FC236}">
                  <a16:creationId xmlns:a16="http://schemas.microsoft.com/office/drawing/2014/main" id="{CA0F5537-CA5A-46DB-8690-28D44E1E15E6}"/>
                </a:ext>
              </a:extLst>
            </p:cNvPr>
            <p:cNvSpPr/>
            <p:nvPr/>
          </p:nvSpPr>
          <p:spPr bwMode="auto">
            <a:xfrm>
              <a:off x="7088188" y="2751138"/>
              <a:ext cx="128588" cy="74613"/>
            </a:xfrm>
            <a:custGeom>
              <a:avLst/>
              <a:gdLst>
                <a:gd name="T0" fmla="*/ 46 w 49"/>
                <a:gd name="T1" fmla="*/ 0 h 28"/>
                <a:gd name="T2" fmla="*/ 31 w 49"/>
                <a:gd name="T3" fmla="*/ 5 h 28"/>
                <a:gd name="T4" fmla="*/ 15 w 49"/>
                <a:gd name="T5" fmla="*/ 13 h 28"/>
                <a:gd name="T6" fmla="*/ 1 w 49"/>
                <a:gd name="T7" fmla="*/ 26 h 28"/>
                <a:gd name="T8" fmla="*/ 2 w 49"/>
                <a:gd name="T9" fmla="*/ 28 h 28"/>
                <a:gd name="T10" fmla="*/ 49 w 49"/>
                <a:gd name="T11" fmla="*/ 3 h 28"/>
                <a:gd name="T12" fmla="*/ 49 w 49"/>
                <a:gd name="T13" fmla="*/ 1 h 28"/>
                <a:gd name="T14" fmla="*/ 46 w 4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8">
                  <a:moveTo>
                    <a:pt x="46" y="0"/>
                  </a:moveTo>
                  <a:cubicBezTo>
                    <a:pt x="43" y="0"/>
                    <a:pt x="37" y="2"/>
                    <a:pt x="31" y="5"/>
                  </a:cubicBezTo>
                  <a:cubicBezTo>
                    <a:pt x="15" y="13"/>
                    <a:pt x="15" y="13"/>
                    <a:pt x="15" y="13"/>
                  </a:cubicBezTo>
                  <a:cubicBezTo>
                    <a:pt x="6" y="18"/>
                    <a:pt x="0" y="24"/>
                    <a:pt x="1" y="26"/>
                  </a:cubicBezTo>
                  <a:cubicBezTo>
                    <a:pt x="2" y="28"/>
                    <a:pt x="2" y="28"/>
                    <a:pt x="2" y="28"/>
                  </a:cubicBezTo>
                  <a:cubicBezTo>
                    <a:pt x="49" y="3"/>
                    <a:pt x="49" y="3"/>
                    <a:pt x="49" y="3"/>
                  </a:cubicBezTo>
                  <a:cubicBezTo>
                    <a:pt x="49" y="3"/>
                    <a:pt x="49" y="2"/>
                    <a:pt x="49" y="1"/>
                  </a:cubicBezTo>
                  <a:cubicBezTo>
                    <a:pt x="48" y="1"/>
                    <a:pt x="47" y="0"/>
                    <a:pt x="46" y="0"/>
                  </a:cubicBezTo>
                </a:path>
              </a:pathLst>
            </a:custGeom>
            <a:solidFill>
              <a:srgbClr val="21BD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1" name="ïṧ1îḍe">
              <a:extLst>
                <a:ext uri="{FF2B5EF4-FFF2-40B4-BE49-F238E27FC236}">
                  <a16:creationId xmlns:a16="http://schemas.microsoft.com/office/drawing/2014/main" id="{198A2AC6-8B4B-4A67-B6D9-C9711EF5CFF0}"/>
                </a:ext>
              </a:extLst>
            </p:cNvPr>
            <p:cNvSpPr/>
            <p:nvPr/>
          </p:nvSpPr>
          <p:spPr bwMode="auto">
            <a:xfrm>
              <a:off x="7092950" y="2759075"/>
              <a:ext cx="128588" cy="74613"/>
            </a:xfrm>
            <a:custGeom>
              <a:avLst/>
              <a:gdLst>
                <a:gd name="T0" fmla="*/ 47 w 49"/>
                <a:gd name="T1" fmla="*/ 0 h 28"/>
                <a:gd name="T2" fmla="*/ 0 w 49"/>
                <a:gd name="T3" fmla="*/ 25 h 28"/>
                <a:gd name="T4" fmla="*/ 1 w 49"/>
                <a:gd name="T5" fmla="*/ 28 h 28"/>
                <a:gd name="T6" fmla="*/ 49 w 49"/>
                <a:gd name="T7" fmla="*/ 3 h 28"/>
                <a:gd name="T8" fmla="*/ 47 w 49"/>
                <a:gd name="T9" fmla="*/ 0 h 28"/>
              </a:gdLst>
              <a:ahLst/>
              <a:cxnLst>
                <a:cxn ang="0">
                  <a:pos x="T0" y="T1"/>
                </a:cxn>
                <a:cxn ang="0">
                  <a:pos x="T2" y="T3"/>
                </a:cxn>
                <a:cxn ang="0">
                  <a:pos x="T4" y="T5"/>
                </a:cxn>
                <a:cxn ang="0">
                  <a:pos x="T6" y="T7"/>
                </a:cxn>
                <a:cxn ang="0">
                  <a:pos x="T8" y="T9"/>
                </a:cxn>
              </a:cxnLst>
              <a:rect l="0" t="0" r="r" b="b"/>
              <a:pathLst>
                <a:path w="49" h="28">
                  <a:moveTo>
                    <a:pt x="47" y="0"/>
                  </a:moveTo>
                  <a:cubicBezTo>
                    <a:pt x="0" y="25"/>
                    <a:pt x="0" y="25"/>
                    <a:pt x="0" y="25"/>
                  </a:cubicBezTo>
                  <a:cubicBezTo>
                    <a:pt x="1" y="28"/>
                    <a:pt x="1" y="28"/>
                    <a:pt x="1" y="28"/>
                  </a:cubicBezTo>
                  <a:cubicBezTo>
                    <a:pt x="49" y="3"/>
                    <a:pt x="49" y="3"/>
                    <a:pt x="49" y="3"/>
                  </a:cubicBezTo>
                  <a:cubicBezTo>
                    <a:pt x="49" y="3"/>
                    <a:pt x="48" y="2"/>
                    <a:pt x="47" y="0"/>
                  </a:cubicBezTo>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2" name="ïş1íḋe">
              <a:extLst>
                <a:ext uri="{FF2B5EF4-FFF2-40B4-BE49-F238E27FC236}">
                  <a16:creationId xmlns:a16="http://schemas.microsoft.com/office/drawing/2014/main" id="{459B2C14-B01F-4AFE-9A18-79B44E7A586B}"/>
                </a:ext>
              </a:extLst>
            </p:cNvPr>
            <p:cNvSpPr/>
            <p:nvPr/>
          </p:nvSpPr>
          <p:spPr bwMode="auto">
            <a:xfrm>
              <a:off x="7064375" y="2705100"/>
              <a:ext cx="155575" cy="101600"/>
            </a:xfrm>
            <a:custGeom>
              <a:avLst/>
              <a:gdLst>
                <a:gd name="T0" fmla="*/ 58 w 59"/>
                <a:gd name="T1" fmla="*/ 6 h 39"/>
                <a:gd name="T2" fmla="*/ 50 w 59"/>
                <a:gd name="T3" fmla="*/ 6 h 39"/>
                <a:gd name="T4" fmla="*/ 44 w 59"/>
                <a:gd name="T5" fmla="*/ 10 h 39"/>
                <a:gd name="T6" fmla="*/ 25 w 59"/>
                <a:gd name="T7" fmla="*/ 7 h 39"/>
                <a:gd name="T8" fmla="*/ 13 w 59"/>
                <a:gd name="T9" fmla="*/ 25 h 39"/>
                <a:gd name="T10" fmla="*/ 6 w 59"/>
                <a:gd name="T11" fmla="*/ 29 h 39"/>
                <a:gd name="T12" fmla="*/ 0 w 59"/>
                <a:gd name="T13" fmla="*/ 36 h 39"/>
                <a:gd name="T14" fmla="*/ 1 w 59"/>
                <a:gd name="T15" fmla="*/ 39 h 39"/>
                <a:gd name="T16" fmla="*/ 59 w 59"/>
                <a:gd name="T17" fmla="*/ 9 h 39"/>
                <a:gd name="T18" fmla="*/ 58 w 59"/>
                <a:gd name="T1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39">
                  <a:moveTo>
                    <a:pt x="58" y="6"/>
                  </a:moveTo>
                  <a:cubicBezTo>
                    <a:pt x="57" y="4"/>
                    <a:pt x="54" y="4"/>
                    <a:pt x="50" y="6"/>
                  </a:cubicBezTo>
                  <a:cubicBezTo>
                    <a:pt x="44" y="10"/>
                    <a:pt x="44" y="10"/>
                    <a:pt x="44" y="10"/>
                  </a:cubicBezTo>
                  <a:cubicBezTo>
                    <a:pt x="44" y="10"/>
                    <a:pt x="40" y="0"/>
                    <a:pt x="25" y="7"/>
                  </a:cubicBezTo>
                  <a:cubicBezTo>
                    <a:pt x="10" y="13"/>
                    <a:pt x="13" y="25"/>
                    <a:pt x="13" y="25"/>
                  </a:cubicBezTo>
                  <a:cubicBezTo>
                    <a:pt x="13" y="25"/>
                    <a:pt x="10" y="27"/>
                    <a:pt x="6" y="29"/>
                  </a:cubicBezTo>
                  <a:cubicBezTo>
                    <a:pt x="3" y="31"/>
                    <a:pt x="0" y="34"/>
                    <a:pt x="0" y="36"/>
                  </a:cubicBezTo>
                  <a:cubicBezTo>
                    <a:pt x="1" y="39"/>
                    <a:pt x="1" y="39"/>
                    <a:pt x="1" y="39"/>
                  </a:cubicBezTo>
                  <a:cubicBezTo>
                    <a:pt x="59" y="9"/>
                    <a:pt x="59" y="9"/>
                    <a:pt x="59" y="9"/>
                  </a:cubicBezTo>
                  <a:cubicBezTo>
                    <a:pt x="59" y="9"/>
                    <a:pt x="58" y="7"/>
                    <a:pt x="58" y="6"/>
                  </a:cubicBezTo>
                  <a:close/>
                </a:path>
              </a:pathLst>
            </a:custGeom>
            <a:solidFill>
              <a:srgbClr val="3747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3" name="íṥlîďe">
              <a:extLst>
                <a:ext uri="{FF2B5EF4-FFF2-40B4-BE49-F238E27FC236}">
                  <a16:creationId xmlns:a16="http://schemas.microsoft.com/office/drawing/2014/main" id="{D5605230-DD24-46F6-9323-EDD69B716377}"/>
                </a:ext>
              </a:extLst>
            </p:cNvPr>
            <p:cNvSpPr/>
            <p:nvPr/>
          </p:nvSpPr>
          <p:spPr bwMode="auto">
            <a:xfrm>
              <a:off x="7096125" y="2730500"/>
              <a:ext cx="104775" cy="80963"/>
            </a:xfrm>
            <a:custGeom>
              <a:avLst/>
              <a:gdLst>
                <a:gd name="T0" fmla="*/ 40 w 40"/>
                <a:gd name="T1" fmla="*/ 2 h 31"/>
                <a:gd name="T2" fmla="*/ 34 w 40"/>
                <a:gd name="T3" fmla="*/ 10 h 31"/>
                <a:gd name="T4" fmla="*/ 37 w 40"/>
                <a:gd name="T5" fmla="*/ 18 h 31"/>
                <a:gd name="T6" fmla="*/ 12 w 40"/>
                <a:gd name="T7" fmla="*/ 31 h 31"/>
                <a:gd name="T8" fmla="*/ 8 w 40"/>
                <a:gd name="T9" fmla="*/ 23 h 31"/>
                <a:gd name="T10" fmla="*/ 2 w 40"/>
                <a:gd name="T11" fmla="*/ 22 h 31"/>
                <a:gd name="T12" fmla="*/ 0 w 40"/>
                <a:gd name="T13" fmla="*/ 21 h 31"/>
                <a:gd name="T14" fmla="*/ 40 w 40"/>
                <a:gd name="T15" fmla="*/ 0 h 31"/>
                <a:gd name="T16" fmla="*/ 40 w 40"/>
                <a:gd name="T17"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1">
                  <a:moveTo>
                    <a:pt x="40" y="2"/>
                  </a:moveTo>
                  <a:cubicBezTo>
                    <a:pt x="34" y="5"/>
                    <a:pt x="32" y="6"/>
                    <a:pt x="34" y="10"/>
                  </a:cubicBezTo>
                  <a:cubicBezTo>
                    <a:pt x="35" y="15"/>
                    <a:pt x="37" y="18"/>
                    <a:pt x="37" y="18"/>
                  </a:cubicBezTo>
                  <a:cubicBezTo>
                    <a:pt x="12" y="31"/>
                    <a:pt x="12" y="31"/>
                    <a:pt x="12" y="31"/>
                  </a:cubicBezTo>
                  <a:cubicBezTo>
                    <a:pt x="12" y="31"/>
                    <a:pt x="9" y="26"/>
                    <a:pt x="8" y="23"/>
                  </a:cubicBezTo>
                  <a:cubicBezTo>
                    <a:pt x="8" y="21"/>
                    <a:pt x="6" y="20"/>
                    <a:pt x="2" y="22"/>
                  </a:cubicBezTo>
                  <a:cubicBezTo>
                    <a:pt x="0" y="21"/>
                    <a:pt x="0" y="21"/>
                    <a:pt x="0" y="21"/>
                  </a:cubicBezTo>
                  <a:cubicBezTo>
                    <a:pt x="40" y="0"/>
                    <a:pt x="40" y="0"/>
                    <a:pt x="40" y="0"/>
                  </a:cubicBezTo>
                  <a:lnTo>
                    <a:pt x="40" y="2"/>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4" name="isḷîḑe">
              <a:extLst>
                <a:ext uri="{FF2B5EF4-FFF2-40B4-BE49-F238E27FC236}">
                  <a16:creationId xmlns:a16="http://schemas.microsoft.com/office/drawing/2014/main" id="{03665BB1-60B2-416B-9F8B-595C575D881F}"/>
                </a:ext>
              </a:extLst>
            </p:cNvPr>
            <p:cNvSpPr/>
            <p:nvPr/>
          </p:nvSpPr>
          <p:spPr bwMode="auto">
            <a:xfrm>
              <a:off x="7091363" y="2749550"/>
              <a:ext cx="133350" cy="84138"/>
            </a:xfrm>
            <a:custGeom>
              <a:avLst/>
              <a:gdLst>
                <a:gd name="T0" fmla="*/ 51 w 51"/>
                <a:gd name="T1" fmla="*/ 7 h 32"/>
                <a:gd name="T2" fmla="*/ 49 w 51"/>
                <a:gd name="T3" fmla="*/ 3 h 32"/>
                <a:gd name="T4" fmla="*/ 31 w 51"/>
                <a:gd name="T5" fmla="*/ 6 h 32"/>
                <a:gd name="T6" fmla="*/ 15 w 51"/>
                <a:gd name="T7" fmla="*/ 15 h 32"/>
                <a:gd name="T8" fmla="*/ 1 w 51"/>
                <a:gd name="T9" fmla="*/ 27 h 32"/>
                <a:gd name="T10" fmla="*/ 3 w 51"/>
                <a:gd name="T11" fmla="*/ 32 h 32"/>
                <a:gd name="T12" fmla="*/ 51 w 51"/>
                <a:gd name="T13" fmla="*/ 7 h 32"/>
              </a:gdLst>
              <a:ahLst/>
              <a:cxnLst>
                <a:cxn ang="0">
                  <a:pos x="T0" y="T1"/>
                </a:cxn>
                <a:cxn ang="0">
                  <a:pos x="T2" y="T3"/>
                </a:cxn>
                <a:cxn ang="0">
                  <a:pos x="T4" y="T5"/>
                </a:cxn>
                <a:cxn ang="0">
                  <a:pos x="T6" y="T7"/>
                </a:cxn>
                <a:cxn ang="0">
                  <a:pos x="T8" y="T9"/>
                </a:cxn>
                <a:cxn ang="0">
                  <a:pos x="T10" y="T11"/>
                </a:cxn>
                <a:cxn ang="0">
                  <a:pos x="T12" y="T13"/>
                </a:cxn>
              </a:cxnLst>
              <a:rect l="0" t="0" r="r" b="b"/>
              <a:pathLst>
                <a:path w="51" h="32">
                  <a:moveTo>
                    <a:pt x="51" y="7"/>
                  </a:moveTo>
                  <a:cubicBezTo>
                    <a:pt x="51" y="7"/>
                    <a:pt x="50" y="5"/>
                    <a:pt x="49" y="3"/>
                  </a:cubicBezTo>
                  <a:cubicBezTo>
                    <a:pt x="48" y="0"/>
                    <a:pt x="40" y="2"/>
                    <a:pt x="31" y="6"/>
                  </a:cubicBezTo>
                  <a:cubicBezTo>
                    <a:pt x="15" y="15"/>
                    <a:pt x="15" y="15"/>
                    <a:pt x="15" y="15"/>
                  </a:cubicBezTo>
                  <a:cubicBezTo>
                    <a:pt x="6" y="19"/>
                    <a:pt x="0" y="25"/>
                    <a:pt x="1" y="27"/>
                  </a:cubicBezTo>
                  <a:cubicBezTo>
                    <a:pt x="3" y="32"/>
                    <a:pt x="3" y="32"/>
                    <a:pt x="3" y="32"/>
                  </a:cubicBezTo>
                  <a:lnTo>
                    <a:pt x="51" y="7"/>
                  </a:lnTo>
                  <a:close/>
                </a:path>
              </a:pathLst>
            </a:custGeom>
            <a:solidFill>
              <a:srgbClr val="3747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5" name="íṧ1ídê">
              <a:extLst>
                <a:ext uri="{FF2B5EF4-FFF2-40B4-BE49-F238E27FC236}">
                  <a16:creationId xmlns:a16="http://schemas.microsoft.com/office/drawing/2014/main" id="{FCD6D90C-FA21-4A29-918F-070F22E8E81A}"/>
                </a:ext>
              </a:extLst>
            </p:cNvPr>
            <p:cNvSpPr/>
            <p:nvPr/>
          </p:nvSpPr>
          <p:spPr bwMode="auto">
            <a:xfrm>
              <a:off x="7578725" y="3101975"/>
              <a:ext cx="90488" cy="182563"/>
            </a:xfrm>
            <a:custGeom>
              <a:avLst/>
              <a:gdLst>
                <a:gd name="T0" fmla="*/ 0 w 35"/>
                <a:gd name="T1" fmla="*/ 58 h 70"/>
                <a:gd name="T2" fmla="*/ 35 w 35"/>
                <a:gd name="T3" fmla="*/ 0 h 70"/>
                <a:gd name="T4" fmla="*/ 0 w 35"/>
                <a:gd name="T5" fmla="*/ 70 h 70"/>
                <a:gd name="T6" fmla="*/ 0 w 35"/>
                <a:gd name="T7" fmla="*/ 58 h 70"/>
              </a:gdLst>
              <a:ahLst/>
              <a:cxnLst>
                <a:cxn ang="0">
                  <a:pos x="T0" y="T1"/>
                </a:cxn>
                <a:cxn ang="0">
                  <a:pos x="T2" y="T3"/>
                </a:cxn>
                <a:cxn ang="0">
                  <a:pos x="T4" y="T5"/>
                </a:cxn>
                <a:cxn ang="0">
                  <a:pos x="T6" y="T7"/>
                </a:cxn>
              </a:cxnLst>
              <a:rect l="0" t="0" r="r" b="b"/>
              <a:pathLst>
                <a:path w="35" h="70">
                  <a:moveTo>
                    <a:pt x="0" y="58"/>
                  </a:moveTo>
                  <a:cubicBezTo>
                    <a:pt x="0" y="58"/>
                    <a:pt x="28" y="24"/>
                    <a:pt x="35" y="0"/>
                  </a:cubicBezTo>
                  <a:cubicBezTo>
                    <a:pt x="35" y="0"/>
                    <a:pt x="30" y="36"/>
                    <a:pt x="0" y="70"/>
                  </a:cubicBezTo>
                  <a:lnTo>
                    <a:pt x="0" y="5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6" name="iṥḻíḑè">
              <a:extLst>
                <a:ext uri="{FF2B5EF4-FFF2-40B4-BE49-F238E27FC236}">
                  <a16:creationId xmlns:a16="http://schemas.microsoft.com/office/drawing/2014/main" id="{9EAF67DC-1C42-4FC0-B014-789A5945DD9C}"/>
                </a:ext>
              </a:extLst>
            </p:cNvPr>
            <p:cNvSpPr/>
            <p:nvPr/>
          </p:nvSpPr>
          <p:spPr bwMode="auto">
            <a:xfrm>
              <a:off x="7292975" y="2924175"/>
              <a:ext cx="387350" cy="546100"/>
            </a:xfrm>
            <a:custGeom>
              <a:avLst/>
              <a:gdLst>
                <a:gd name="T0" fmla="*/ 148 w 148"/>
                <a:gd name="T1" fmla="*/ 0 h 209"/>
                <a:gd name="T2" fmla="*/ 90 w 148"/>
                <a:gd name="T3" fmla="*/ 44 h 209"/>
                <a:gd name="T4" fmla="*/ 8 w 148"/>
                <a:gd name="T5" fmla="*/ 157 h 209"/>
                <a:gd name="T6" fmla="*/ 6 w 148"/>
                <a:gd name="T7" fmla="*/ 199 h 209"/>
                <a:gd name="T8" fmla="*/ 49 w 148"/>
                <a:gd name="T9" fmla="*/ 182 h 209"/>
                <a:gd name="T10" fmla="*/ 119 w 148"/>
                <a:gd name="T11" fmla="*/ 108 h 209"/>
                <a:gd name="T12" fmla="*/ 148 w 148"/>
                <a:gd name="T13" fmla="*/ 0 h 209"/>
              </a:gdLst>
              <a:ahLst/>
              <a:cxnLst>
                <a:cxn ang="0">
                  <a:pos x="T0" y="T1"/>
                </a:cxn>
                <a:cxn ang="0">
                  <a:pos x="T2" y="T3"/>
                </a:cxn>
                <a:cxn ang="0">
                  <a:pos x="T4" y="T5"/>
                </a:cxn>
                <a:cxn ang="0">
                  <a:pos x="T6" y="T7"/>
                </a:cxn>
                <a:cxn ang="0">
                  <a:pos x="T8" y="T9"/>
                </a:cxn>
                <a:cxn ang="0">
                  <a:pos x="T10" y="T11"/>
                </a:cxn>
                <a:cxn ang="0">
                  <a:pos x="T12" y="T13"/>
                </a:cxn>
              </a:cxnLst>
              <a:rect l="0" t="0" r="r" b="b"/>
              <a:pathLst>
                <a:path w="148" h="209">
                  <a:moveTo>
                    <a:pt x="148" y="0"/>
                  </a:moveTo>
                  <a:cubicBezTo>
                    <a:pt x="127" y="6"/>
                    <a:pt x="114" y="8"/>
                    <a:pt x="90" y="44"/>
                  </a:cubicBezTo>
                  <a:cubicBezTo>
                    <a:pt x="67" y="80"/>
                    <a:pt x="13" y="148"/>
                    <a:pt x="8" y="157"/>
                  </a:cubicBezTo>
                  <a:cubicBezTo>
                    <a:pt x="1" y="169"/>
                    <a:pt x="0" y="188"/>
                    <a:pt x="6" y="199"/>
                  </a:cubicBezTo>
                  <a:cubicBezTo>
                    <a:pt x="11" y="209"/>
                    <a:pt x="25" y="203"/>
                    <a:pt x="49" y="182"/>
                  </a:cubicBezTo>
                  <a:cubicBezTo>
                    <a:pt x="71" y="162"/>
                    <a:pt x="119" y="108"/>
                    <a:pt x="119" y="108"/>
                  </a:cubicBezTo>
                  <a:cubicBezTo>
                    <a:pt x="119" y="108"/>
                    <a:pt x="143" y="56"/>
                    <a:pt x="148" y="0"/>
                  </a:cubicBez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7" name="iṥḻîḍè">
              <a:extLst>
                <a:ext uri="{FF2B5EF4-FFF2-40B4-BE49-F238E27FC236}">
                  <a16:creationId xmlns:a16="http://schemas.microsoft.com/office/drawing/2014/main" id="{DC7FA935-630B-44D6-8FDF-F411301B7B7D}"/>
                </a:ext>
              </a:extLst>
            </p:cNvPr>
            <p:cNvSpPr/>
            <p:nvPr/>
          </p:nvSpPr>
          <p:spPr bwMode="auto">
            <a:xfrm>
              <a:off x="7407275" y="2924175"/>
              <a:ext cx="292100" cy="387350"/>
            </a:xfrm>
            <a:custGeom>
              <a:avLst/>
              <a:gdLst>
                <a:gd name="T0" fmla="*/ 104 w 111"/>
                <a:gd name="T1" fmla="*/ 0 h 148"/>
                <a:gd name="T2" fmla="*/ 73 w 111"/>
                <a:gd name="T3" fmla="*/ 10 h 148"/>
                <a:gd name="T4" fmla="*/ 47 w 111"/>
                <a:gd name="T5" fmla="*/ 28 h 148"/>
                <a:gd name="T6" fmla="*/ 0 w 111"/>
                <a:gd name="T7" fmla="*/ 106 h 148"/>
                <a:gd name="T8" fmla="*/ 47 w 111"/>
                <a:gd name="T9" fmla="*/ 148 h 148"/>
                <a:gd name="T10" fmla="*/ 93 w 111"/>
                <a:gd name="T11" fmla="*/ 88 h 148"/>
                <a:gd name="T12" fmla="*/ 104 w 111"/>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111" h="148">
                  <a:moveTo>
                    <a:pt x="104" y="0"/>
                  </a:moveTo>
                  <a:cubicBezTo>
                    <a:pt x="104" y="0"/>
                    <a:pt x="85" y="4"/>
                    <a:pt x="73" y="10"/>
                  </a:cubicBezTo>
                  <a:cubicBezTo>
                    <a:pt x="70" y="12"/>
                    <a:pt x="57" y="15"/>
                    <a:pt x="47" y="28"/>
                  </a:cubicBezTo>
                  <a:cubicBezTo>
                    <a:pt x="28" y="54"/>
                    <a:pt x="0" y="106"/>
                    <a:pt x="0" y="106"/>
                  </a:cubicBezTo>
                  <a:cubicBezTo>
                    <a:pt x="0" y="106"/>
                    <a:pt x="6" y="136"/>
                    <a:pt x="47" y="148"/>
                  </a:cubicBezTo>
                  <a:cubicBezTo>
                    <a:pt x="47" y="148"/>
                    <a:pt x="87" y="100"/>
                    <a:pt x="93" y="88"/>
                  </a:cubicBezTo>
                  <a:cubicBezTo>
                    <a:pt x="102" y="67"/>
                    <a:pt x="111" y="32"/>
                    <a:pt x="104" y="0"/>
                  </a:cubicBez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8" name="ïŝľîḋe">
              <a:extLst>
                <a:ext uri="{FF2B5EF4-FFF2-40B4-BE49-F238E27FC236}">
                  <a16:creationId xmlns:a16="http://schemas.microsoft.com/office/drawing/2014/main" id="{D281A139-1C5D-43FC-BFD7-390A5883F0F8}"/>
                </a:ext>
              </a:extLst>
            </p:cNvPr>
            <p:cNvSpPr/>
            <p:nvPr/>
          </p:nvSpPr>
          <p:spPr bwMode="auto">
            <a:xfrm>
              <a:off x="6967538" y="2951163"/>
              <a:ext cx="373063" cy="506413"/>
            </a:xfrm>
            <a:custGeom>
              <a:avLst/>
              <a:gdLst>
                <a:gd name="T0" fmla="*/ 137 w 142"/>
                <a:gd name="T1" fmla="*/ 194 h 194"/>
                <a:gd name="T2" fmla="*/ 61 w 142"/>
                <a:gd name="T3" fmla="*/ 111 h 194"/>
                <a:gd name="T4" fmla="*/ 21 w 142"/>
                <a:gd name="T5" fmla="*/ 69 h 194"/>
                <a:gd name="T6" fmla="*/ 12 w 142"/>
                <a:gd name="T7" fmla="*/ 8 h 194"/>
                <a:gd name="T8" fmla="*/ 26 w 142"/>
                <a:gd name="T9" fmla="*/ 5 h 194"/>
                <a:gd name="T10" fmla="*/ 30 w 142"/>
                <a:gd name="T11" fmla="*/ 15 h 194"/>
                <a:gd name="T12" fmla="*/ 37 w 142"/>
                <a:gd name="T13" fmla="*/ 33 h 194"/>
                <a:gd name="T14" fmla="*/ 44 w 142"/>
                <a:gd name="T15" fmla="*/ 38 h 194"/>
                <a:gd name="T16" fmla="*/ 41 w 142"/>
                <a:gd name="T17" fmla="*/ 16 h 194"/>
                <a:gd name="T18" fmla="*/ 52 w 142"/>
                <a:gd name="T19" fmla="*/ 16 h 194"/>
                <a:gd name="T20" fmla="*/ 61 w 142"/>
                <a:gd name="T21" fmla="*/ 36 h 194"/>
                <a:gd name="T22" fmla="*/ 68 w 142"/>
                <a:gd name="T23" fmla="*/ 65 h 194"/>
                <a:gd name="T24" fmla="*/ 142 w 142"/>
                <a:gd name="T25" fmla="*/ 138 h 194"/>
                <a:gd name="T26" fmla="*/ 137 w 142"/>
                <a:gd name="T27"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194">
                  <a:moveTo>
                    <a:pt x="137" y="194"/>
                  </a:moveTo>
                  <a:cubicBezTo>
                    <a:pt x="117" y="191"/>
                    <a:pt x="74" y="131"/>
                    <a:pt x="61" y="111"/>
                  </a:cubicBezTo>
                  <a:cubicBezTo>
                    <a:pt x="47" y="89"/>
                    <a:pt x="33" y="78"/>
                    <a:pt x="21" y="69"/>
                  </a:cubicBezTo>
                  <a:cubicBezTo>
                    <a:pt x="0" y="53"/>
                    <a:pt x="3" y="29"/>
                    <a:pt x="12" y="8"/>
                  </a:cubicBezTo>
                  <a:cubicBezTo>
                    <a:pt x="16" y="0"/>
                    <a:pt x="26" y="5"/>
                    <a:pt x="26" y="5"/>
                  </a:cubicBezTo>
                  <a:cubicBezTo>
                    <a:pt x="30" y="15"/>
                    <a:pt x="30" y="15"/>
                    <a:pt x="30" y="15"/>
                  </a:cubicBezTo>
                  <a:cubicBezTo>
                    <a:pt x="37" y="33"/>
                    <a:pt x="37" y="33"/>
                    <a:pt x="37" y="33"/>
                  </a:cubicBezTo>
                  <a:cubicBezTo>
                    <a:pt x="41" y="37"/>
                    <a:pt x="44" y="39"/>
                    <a:pt x="44" y="38"/>
                  </a:cubicBezTo>
                  <a:cubicBezTo>
                    <a:pt x="44" y="35"/>
                    <a:pt x="41" y="26"/>
                    <a:pt x="41" y="16"/>
                  </a:cubicBezTo>
                  <a:cubicBezTo>
                    <a:pt x="41" y="3"/>
                    <a:pt x="49" y="11"/>
                    <a:pt x="52" y="16"/>
                  </a:cubicBezTo>
                  <a:cubicBezTo>
                    <a:pt x="54" y="20"/>
                    <a:pt x="57" y="27"/>
                    <a:pt x="61" y="36"/>
                  </a:cubicBezTo>
                  <a:cubicBezTo>
                    <a:pt x="65" y="46"/>
                    <a:pt x="63" y="57"/>
                    <a:pt x="68" y="65"/>
                  </a:cubicBezTo>
                  <a:cubicBezTo>
                    <a:pt x="74" y="72"/>
                    <a:pt x="142" y="138"/>
                    <a:pt x="142" y="138"/>
                  </a:cubicBezTo>
                  <a:lnTo>
                    <a:pt x="137" y="194"/>
                  </a:ln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9" name="i$1ídè">
              <a:extLst>
                <a:ext uri="{FF2B5EF4-FFF2-40B4-BE49-F238E27FC236}">
                  <a16:creationId xmlns:a16="http://schemas.microsoft.com/office/drawing/2014/main" id="{F99BDC75-8964-4213-890B-9CB634288FD5}"/>
                </a:ext>
              </a:extLst>
            </p:cNvPr>
            <p:cNvSpPr/>
            <p:nvPr/>
          </p:nvSpPr>
          <p:spPr bwMode="auto">
            <a:xfrm>
              <a:off x="7591425" y="2616200"/>
              <a:ext cx="36513" cy="73025"/>
            </a:xfrm>
            <a:custGeom>
              <a:avLst/>
              <a:gdLst>
                <a:gd name="T0" fmla="*/ 14 w 14"/>
                <a:gd name="T1" fmla="*/ 0 h 28"/>
                <a:gd name="T2" fmla="*/ 1 w 14"/>
                <a:gd name="T3" fmla="*/ 24 h 28"/>
                <a:gd name="T4" fmla="*/ 13 w 14"/>
                <a:gd name="T5" fmla="*/ 28 h 28"/>
                <a:gd name="T6" fmla="*/ 14 w 14"/>
                <a:gd name="T7" fmla="*/ 0 h 28"/>
              </a:gdLst>
              <a:ahLst/>
              <a:cxnLst>
                <a:cxn ang="0">
                  <a:pos x="T0" y="T1"/>
                </a:cxn>
                <a:cxn ang="0">
                  <a:pos x="T2" y="T3"/>
                </a:cxn>
                <a:cxn ang="0">
                  <a:pos x="T4" y="T5"/>
                </a:cxn>
                <a:cxn ang="0">
                  <a:pos x="T6" y="T7"/>
                </a:cxn>
              </a:cxnLst>
              <a:rect l="0" t="0" r="r" b="b"/>
              <a:pathLst>
                <a:path w="14" h="28">
                  <a:moveTo>
                    <a:pt x="14" y="0"/>
                  </a:moveTo>
                  <a:cubicBezTo>
                    <a:pt x="14" y="0"/>
                    <a:pt x="0" y="22"/>
                    <a:pt x="1" y="24"/>
                  </a:cubicBezTo>
                  <a:cubicBezTo>
                    <a:pt x="3" y="26"/>
                    <a:pt x="13" y="28"/>
                    <a:pt x="13" y="28"/>
                  </a:cubicBezTo>
                  <a:lnTo>
                    <a:pt x="14" y="0"/>
                  </a:lnTo>
                  <a:close/>
                </a:path>
              </a:pathLst>
            </a:custGeom>
            <a:solidFill>
              <a:srgbClr val="F28F8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40" name="ïśliḋé">
              <a:extLst>
                <a:ext uri="{FF2B5EF4-FFF2-40B4-BE49-F238E27FC236}">
                  <a16:creationId xmlns:a16="http://schemas.microsoft.com/office/drawing/2014/main" id="{272BA244-DF59-4136-BD56-E22B3BB1C968}"/>
                </a:ext>
              </a:extLst>
            </p:cNvPr>
            <p:cNvSpPr/>
            <p:nvPr/>
          </p:nvSpPr>
          <p:spPr bwMode="auto">
            <a:xfrm>
              <a:off x="7599363" y="2566988"/>
              <a:ext cx="88900" cy="85725"/>
            </a:xfrm>
            <a:custGeom>
              <a:avLst/>
              <a:gdLst>
                <a:gd name="T0" fmla="*/ 17 w 34"/>
                <a:gd name="T1" fmla="*/ 33 h 33"/>
                <a:gd name="T2" fmla="*/ 0 w 34"/>
                <a:gd name="T3" fmla="*/ 16 h 33"/>
                <a:gd name="T4" fmla="*/ 17 w 34"/>
                <a:gd name="T5" fmla="*/ 0 h 33"/>
                <a:gd name="T6" fmla="*/ 34 w 34"/>
                <a:gd name="T7" fmla="*/ 16 h 33"/>
                <a:gd name="T8" fmla="*/ 17 w 34"/>
                <a:gd name="T9" fmla="*/ 33 h 33"/>
                <a:gd name="T10" fmla="*/ 17 w 34"/>
                <a:gd name="T11" fmla="*/ 3 h 33"/>
                <a:gd name="T12" fmla="*/ 4 w 34"/>
                <a:gd name="T13" fmla="*/ 16 h 33"/>
                <a:gd name="T14" fmla="*/ 17 w 34"/>
                <a:gd name="T15" fmla="*/ 29 h 33"/>
                <a:gd name="T16" fmla="*/ 30 w 34"/>
                <a:gd name="T17" fmla="*/ 16 h 33"/>
                <a:gd name="T18" fmla="*/ 17 w 34"/>
                <a:gd name="T19"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3">
                  <a:moveTo>
                    <a:pt x="17" y="33"/>
                  </a:moveTo>
                  <a:cubicBezTo>
                    <a:pt x="8" y="33"/>
                    <a:pt x="0" y="26"/>
                    <a:pt x="0" y="16"/>
                  </a:cubicBezTo>
                  <a:cubicBezTo>
                    <a:pt x="0" y="7"/>
                    <a:pt x="8" y="0"/>
                    <a:pt x="17" y="0"/>
                  </a:cubicBezTo>
                  <a:cubicBezTo>
                    <a:pt x="26" y="0"/>
                    <a:pt x="34" y="7"/>
                    <a:pt x="34" y="16"/>
                  </a:cubicBezTo>
                  <a:cubicBezTo>
                    <a:pt x="34" y="26"/>
                    <a:pt x="26" y="33"/>
                    <a:pt x="17" y="33"/>
                  </a:cubicBezTo>
                  <a:close/>
                  <a:moveTo>
                    <a:pt x="17" y="3"/>
                  </a:moveTo>
                  <a:cubicBezTo>
                    <a:pt x="10" y="3"/>
                    <a:pt x="4" y="9"/>
                    <a:pt x="4" y="16"/>
                  </a:cubicBezTo>
                  <a:cubicBezTo>
                    <a:pt x="4" y="24"/>
                    <a:pt x="10" y="29"/>
                    <a:pt x="17" y="29"/>
                  </a:cubicBezTo>
                  <a:cubicBezTo>
                    <a:pt x="24" y="29"/>
                    <a:pt x="30" y="24"/>
                    <a:pt x="30" y="16"/>
                  </a:cubicBezTo>
                  <a:cubicBezTo>
                    <a:pt x="30" y="9"/>
                    <a:pt x="24" y="3"/>
                    <a:pt x="17" y="3"/>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41" name="iśḻiḋé">
              <a:extLst>
                <a:ext uri="{FF2B5EF4-FFF2-40B4-BE49-F238E27FC236}">
                  <a16:creationId xmlns:a16="http://schemas.microsoft.com/office/drawing/2014/main" id="{2DF7D00D-E4AD-4A80-B00B-AC7C311FFAC5}"/>
                </a:ext>
              </a:extLst>
            </p:cNvPr>
            <p:cNvSpPr/>
            <p:nvPr/>
          </p:nvSpPr>
          <p:spPr bwMode="auto">
            <a:xfrm>
              <a:off x="7620000" y="2438400"/>
              <a:ext cx="358775" cy="384175"/>
            </a:xfrm>
            <a:custGeom>
              <a:avLst/>
              <a:gdLst>
                <a:gd name="T0" fmla="*/ 42 w 137"/>
                <a:gd name="T1" fmla="*/ 9 h 147"/>
                <a:gd name="T2" fmla="*/ 2 w 137"/>
                <a:gd name="T3" fmla="*/ 73 h 147"/>
                <a:gd name="T4" fmla="*/ 11 w 137"/>
                <a:gd name="T5" fmla="*/ 142 h 147"/>
                <a:gd name="T6" fmla="*/ 50 w 137"/>
                <a:gd name="T7" fmla="*/ 143 h 147"/>
                <a:gd name="T8" fmla="*/ 113 w 137"/>
                <a:gd name="T9" fmla="*/ 104 h 147"/>
                <a:gd name="T10" fmla="*/ 117 w 137"/>
                <a:gd name="T11" fmla="*/ 22 h 147"/>
                <a:gd name="T12" fmla="*/ 42 w 137"/>
                <a:gd name="T13" fmla="*/ 9 h 147"/>
              </a:gdLst>
              <a:ahLst/>
              <a:cxnLst>
                <a:cxn ang="0">
                  <a:pos x="T0" y="T1"/>
                </a:cxn>
                <a:cxn ang="0">
                  <a:pos x="T2" y="T3"/>
                </a:cxn>
                <a:cxn ang="0">
                  <a:pos x="T4" y="T5"/>
                </a:cxn>
                <a:cxn ang="0">
                  <a:pos x="T6" y="T7"/>
                </a:cxn>
                <a:cxn ang="0">
                  <a:pos x="T8" y="T9"/>
                </a:cxn>
                <a:cxn ang="0">
                  <a:pos x="T10" y="T11"/>
                </a:cxn>
                <a:cxn ang="0">
                  <a:pos x="T12" y="T13"/>
                </a:cxn>
              </a:cxnLst>
              <a:rect l="0" t="0" r="r" b="b"/>
              <a:pathLst>
                <a:path w="137" h="147">
                  <a:moveTo>
                    <a:pt x="42" y="9"/>
                  </a:moveTo>
                  <a:cubicBezTo>
                    <a:pt x="13" y="15"/>
                    <a:pt x="5" y="28"/>
                    <a:pt x="2" y="73"/>
                  </a:cubicBezTo>
                  <a:cubicBezTo>
                    <a:pt x="0" y="120"/>
                    <a:pt x="4" y="135"/>
                    <a:pt x="11" y="142"/>
                  </a:cubicBezTo>
                  <a:cubicBezTo>
                    <a:pt x="15" y="146"/>
                    <a:pt x="38" y="147"/>
                    <a:pt x="50" y="143"/>
                  </a:cubicBezTo>
                  <a:cubicBezTo>
                    <a:pt x="65" y="139"/>
                    <a:pt x="98" y="128"/>
                    <a:pt x="113" y="104"/>
                  </a:cubicBezTo>
                  <a:cubicBezTo>
                    <a:pt x="132" y="76"/>
                    <a:pt x="137" y="38"/>
                    <a:pt x="117" y="22"/>
                  </a:cubicBezTo>
                  <a:cubicBezTo>
                    <a:pt x="89" y="0"/>
                    <a:pt x="53" y="7"/>
                    <a:pt x="42" y="9"/>
                  </a:cubicBez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42" name="işḻïḑè">
              <a:extLst>
                <a:ext uri="{FF2B5EF4-FFF2-40B4-BE49-F238E27FC236}">
                  <a16:creationId xmlns:a16="http://schemas.microsoft.com/office/drawing/2014/main" id="{A59B30DF-53AF-4A31-ADD1-C66E710FC8F3}"/>
                </a:ext>
              </a:extLst>
            </p:cNvPr>
            <p:cNvSpPr/>
            <p:nvPr/>
          </p:nvSpPr>
          <p:spPr bwMode="auto">
            <a:xfrm>
              <a:off x="7604125" y="2600325"/>
              <a:ext cx="133350" cy="25400"/>
            </a:xfrm>
            <a:custGeom>
              <a:avLst/>
              <a:gdLst>
                <a:gd name="T0" fmla="*/ 0 w 84"/>
                <a:gd name="T1" fmla="*/ 0 h 16"/>
                <a:gd name="T2" fmla="*/ 84 w 84"/>
                <a:gd name="T3" fmla="*/ 10 h 16"/>
                <a:gd name="T4" fmla="*/ 81 w 84"/>
                <a:gd name="T5" fmla="*/ 16 h 16"/>
                <a:gd name="T6" fmla="*/ 0 w 84"/>
                <a:gd name="T7" fmla="*/ 7 h 16"/>
                <a:gd name="T8" fmla="*/ 0 w 84"/>
                <a:gd name="T9" fmla="*/ 0 h 16"/>
              </a:gdLst>
              <a:ahLst/>
              <a:cxnLst>
                <a:cxn ang="0">
                  <a:pos x="T0" y="T1"/>
                </a:cxn>
                <a:cxn ang="0">
                  <a:pos x="T2" y="T3"/>
                </a:cxn>
                <a:cxn ang="0">
                  <a:pos x="T4" y="T5"/>
                </a:cxn>
                <a:cxn ang="0">
                  <a:pos x="T6" y="T7"/>
                </a:cxn>
                <a:cxn ang="0">
                  <a:pos x="T8" y="T9"/>
                </a:cxn>
              </a:cxnLst>
              <a:rect l="0" t="0" r="r" b="b"/>
              <a:pathLst>
                <a:path w="84" h="16">
                  <a:moveTo>
                    <a:pt x="0" y="0"/>
                  </a:moveTo>
                  <a:lnTo>
                    <a:pt x="84" y="10"/>
                  </a:lnTo>
                  <a:lnTo>
                    <a:pt x="81" y="16"/>
                  </a:lnTo>
                  <a:lnTo>
                    <a:pt x="0" y="7"/>
                  </a:ln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43" name="iśļíḓê">
              <a:extLst>
                <a:ext uri="{FF2B5EF4-FFF2-40B4-BE49-F238E27FC236}">
                  <a16:creationId xmlns:a16="http://schemas.microsoft.com/office/drawing/2014/main" id="{8E9DB2FF-F23F-45D4-800E-2263AC77E4D9}"/>
                </a:ext>
              </a:extLst>
            </p:cNvPr>
            <p:cNvSpPr/>
            <p:nvPr/>
          </p:nvSpPr>
          <p:spPr bwMode="auto">
            <a:xfrm>
              <a:off x="7588250" y="2378075"/>
              <a:ext cx="447675" cy="436563"/>
            </a:xfrm>
            <a:custGeom>
              <a:avLst/>
              <a:gdLst>
                <a:gd name="T0" fmla="*/ 11 w 171"/>
                <a:gd name="T1" fmla="*/ 47 h 167"/>
                <a:gd name="T2" fmla="*/ 12 w 171"/>
                <a:gd name="T3" fmla="*/ 48 h 167"/>
                <a:gd name="T4" fmla="*/ 30 w 171"/>
                <a:gd name="T5" fmla="*/ 61 h 167"/>
                <a:gd name="T6" fmla="*/ 43 w 171"/>
                <a:gd name="T7" fmla="*/ 82 h 167"/>
                <a:gd name="T8" fmla="*/ 53 w 171"/>
                <a:gd name="T9" fmla="*/ 99 h 167"/>
                <a:gd name="T10" fmla="*/ 72 w 171"/>
                <a:gd name="T11" fmla="*/ 84 h 167"/>
                <a:gd name="T12" fmla="*/ 80 w 171"/>
                <a:gd name="T13" fmla="*/ 117 h 167"/>
                <a:gd name="T14" fmla="*/ 62 w 171"/>
                <a:gd name="T15" fmla="*/ 124 h 167"/>
                <a:gd name="T16" fmla="*/ 73 w 171"/>
                <a:gd name="T17" fmla="*/ 163 h 167"/>
                <a:gd name="T18" fmla="*/ 109 w 171"/>
                <a:gd name="T19" fmla="*/ 162 h 167"/>
                <a:gd name="T20" fmla="*/ 152 w 171"/>
                <a:gd name="T21" fmla="*/ 122 h 167"/>
                <a:gd name="T22" fmla="*/ 145 w 171"/>
                <a:gd name="T23" fmla="*/ 36 h 167"/>
                <a:gd name="T24" fmla="*/ 112 w 171"/>
                <a:gd name="T25" fmla="*/ 5 h 167"/>
                <a:gd name="T26" fmla="*/ 40 w 171"/>
                <a:gd name="T27" fmla="*/ 9 h 167"/>
                <a:gd name="T28" fmla="*/ 24 w 171"/>
                <a:gd name="T29" fmla="*/ 5 h 167"/>
                <a:gd name="T30" fmla="*/ 23 w 171"/>
                <a:gd name="T31" fmla="*/ 5 h 167"/>
                <a:gd name="T32" fmla="*/ 22 w 171"/>
                <a:gd name="T33" fmla="*/ 9 h 167"/>
                <a:gd name="T34" fmla="*/ 29 w 171"/>
                <a:gd name="T35" fmla="*/ 22 h 167"/>
                <a:gd name="T36" fmla="*/ 1 w 171"/>
                <a:gd name="T37" fmla="*/ 19 h 167"/>
                <a:gd name="T38" fmla="*/ 11 w 171"/>
                <a:gd name="T39" fmla="*/ 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167">
                  <a:moveTo>
                    <a:pt x="11" y="47"/>
                  </a:moveTo>
                  <a:cubicBezTo>
                    <a:pt x="12" y="48"/>
                    <a:pt x="12" y="48"/>
                    <a:pt x="12" y="48"/>
                  </a:cubicBezTo>
                  <a:cubicBezTo>
                    <a:pt x="18" y="53"/>
                    <a:pt x="25" y="56"/>
                    <a:pt x="30" y="61"/>
                  </a:cubicBezTo>
                  <a:cubicBezTo>
                    <a:pt x="37" y="67"/>
                    <a:pt x="41" y="74"/>
                    <a:pt x="43" y="82"/>
                  </a:cubicBezTo>
                  <a:cubicBezTo>
                    <a:pt x="45" y="89"/>
                    <a:pt x="46" y="96"/>
                    <a:pt x="53" y="99"/>
                  </a:cubicBezTo>
                  <a:cubicBezTo>
                    <a:pt x="53" y="99"/>
                    <a:pt x="57" y="82"/>
                    <a:pt x="72" y="84"/>
                  </a:cubicBezTo>
                  <a:cubicBezTo>
                    <a:pt x="87" y="86"/>
                    <a:pt x="89" y="105"/>
                    <a:pt x="80" y="117"/>
                  </a:cubicBezTo>
                  <a:cubicBezTo>
                    <a:pt x="70" y="128"/>
                    <a:pt x="62" y="124"/>
                    <a:pt x="62" y="124"/>
                  </a:cubicBezTo>
                  <a:cubicBezTo>
                    <a:pt x="62" y="124"/>
                    <a:pt x="62" y="149"/>
                    <a:pt x="73" y="163"/>
                  </a:cubicBezTo>
                  <a:cubicBezTo>
                    <a:pt x="73" y="163"/>
                    <a:pt x="86" y="167"/>
                    <a:pt x="109" y="162"/>
                  </a:cubicBezTo>
                  <a:cubicBezTo>
                    <a:pt x="123" y="159"/>
                    <a:pt x="143" y="141"/>
                    <a:pt x="152" y="122"/>
                  </a:cubicBezTo>
                  <a:cubicBezTo>
                    <a:pt x="170" y="82"/>
                    <a:pt x="171" y="47"/>
                    <a:pt x="145" y="36"/>
                  </a:cubicBezTo>
                  <a:cubicBezTo>
                    <a:pt x="143" y="17"/>
                    <a:pt x="128" y="9"/>
                    <a:pt x="112" y="5"/>
                  </a:cubicBezTo>
                  <a:cubicBezTo>
                    <a:pt x="87" y="0"/>
                    <a:pt x="64" y="14"/>
                    <a:pt x="40" y="9"/>
                  </a:cubicBezTo>
                  <a:cubicBezTo>
                    <a:pt x="35" y="8"/>
                    <a:pt x="30" y="6"/>
                    <a:pt x="24" y="5"/>
                  </a:cubicBezTo>
                  <a:cubicBezTo>
                    <a:pt x="24" y="5"/>
                    <a:pt x="23" y="5"/>
                    <a:pt x="23" y="5"/>
                  </a:cubicBezTo>
                  <a:cubicBezTo>
                    <a:pt x="21" y="6"/>
                    <a:pt x="21" y="8"/>
                    <a:pt x="22" y="9"/>
                  </a:cubicBezTo>
                  <a:cubicBezTo>
                    <a:pt x="23" y="14"/>
                    <a:pt x="26" y="19"/>
                    <a:pt x="29" y="22"/>
                  </a:cubicBezTo>
                  <a:cubicBezTo>
                    <a:pt x="19" y="23"/>
                    <a:pt x="10" y="22"/>
                    <a:pt x="1" y="19"/>
                  </a:cubicBezTo>
                  <a:cubicBezTo>
                    <a:pt x="0" y="29"/>
                    <a:pt x="4" y="40"/>
                    <a:pt x="11" y="47"/>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44" name="îŝļïḍê">
              <a:extLst>
                <a:ext uri="{FF2B5EF4-FFF2-40B4-BE49-F238E27FC236}">
                  <a16:creationId xmlns:a16="http://schemas.microsoft.com/office/drawing/2014/main" id="{8F71AB00-A627-4079-887B-2EC40742FC89}"/>
                </a:ext>
              </a:extLst>
            </p:cNvPr>
            <p:cNvSpPr/>
            <p:nvPr/>
          </p:nvSpPr>
          <p:spPr bwMode="auto">
            <a:xfrm>
              <a:off x="7962900" y="2446338"/>
              <a:ext cx="52388" cy="41275"/>
            </a:xfrm>
            <a:custGeom>
              <a:avLst/>
              <a:gdLst>
                <a:gd name="T0" fmla="*/ 3 w 20"/>
                <a:gd name="T1" fmla="*/ 16 h 16"/>
                <a:gd name="T2" fmla="*/ 20 w 20"/>
                <a:gd name="T3" fmla="*/ 6 h 16"/>
                <a:gd name="T4" fmla="*/ 6 w 20"/>
                <a:gd name="T5" fmla="*/ 2 h 16"/>
                <a:gd name="T6" fmla="*/ 3 w 20"/>
                <a:gd name="T7" fmla="*/ 16 h 16"/>
              </a:gdLst>
              <a:ahLst/>
              <a:cxnLst>
                <a:cxn ang="0">
                  <a:pos x="T0" y="T1"/>
                </a:cxn>
                <a:cxn ang="0">
                  <a:pos x="T2" y="T3"/>
                </a:cxn>
                <a:cxn ang="0">
                  <a:pos x="T4" y="T5"/>
                </a:cxn>
                <a:cxn ang="0">
                  <a:pos x="T6" y="T7"/>
                </a:cxn>
              </a:cxnLst>
              <a:rect l="0" t="0" r="r" b="b"/>
              <a:pathLst>
                <a:path w="20" h="16">
                  <a:moveTo>
                    <a:pt x="3" y="16"/>
                  </a:moveTo>
                  <a:cubicBezTo>
                    <a:pt x="20" y="6"/>
                    <a:pt x="20" y="6"/>
                    <a:pt x="20" y="6"/>
                  </a:cubicBezTo>
                  <a:cubicBezTo>
                    <a:pt x="17" y="1"/>
                    <a:pt x="11" y="0"/>
                    <a:pt x="6" y="2"/>
                  </a:cubicBezTo>
                  <a:cubicBezTo>
                    <a:pt x="2" y="5"/>
                    <a:pt x="0" y="11"/>
                    <a:pt x="3" y="16"/>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45" name="ïšľîḓè">
              <a:extLst>
                <a:ext uri="{FF2B5EF4-FFF2-40B4-BE49-F238E27FC236}">
                  <a16:creationId xmlns:a16="http://schemas.microsoft.com/office/drawing/2014/main" id="{B720D824-8A06-4F8F-9567-5DC2A7F4F269}"/>
                </a:ext>
              </a:extLst>
            </p:cNvPr>
            <p:cNvSpPr/>
            <p:nvPr/>
          </p:nvSpPr>
          <p:spPr bwMode="auto">
            <a:xfrm>
              <a:off x="7700963" y="2611438"/>
              <a:ext cx="26988" cy="50800"/>
            </a:xfrm>
            <a:custGeom>
              <a:avLst/>
              <a:gdLst>
                <a:gd name="T0" fmla="*/ 10 w 10"/>
                <a:gd name="T1" fmla="*/ 20 h 20"/>
                <a:gd name="T2" fmla="*/ 10 w 10"/>
                <a:gd name="T3" fmla="*/ 1 h 20"/>
                <a:gd name="T4" fmla="*/ 0 w 10"/>
                <a:gd name="T5" fmla="*/ 10 h 20"/>
                <a:gd name="T6" fmla="*/ 10 w 10"/>
                <a:gd name="T7" fmla="*/ 20 h 20"/>
              </a:gdLst>
              <a:ahLst/>
              <a:cxnLst>
                <a:cxn ang="0">
                  <a:pos x="T0" y="T1"/>
                </a:cxn>
                <a:cxn ang="0">
                  <a:pos x="T2" y="T3"/>
                </a:cxn>
                <a:cxn ang="0">
                  <a:pos x="T4" y="T5"/>
                </a:cxn>
                <a:cxn ang="0">
                  <a:pos x="T6" y="T7"/>
                </a:cxn>
              </a:cxnLst>
              <a:rect l="0" t="0" r="r" b="b"/>
              <a:pathLst>
                <a:path w="10" h="20">
                  <a:moveTo>
                    <a:pt x="10" y="20"/>
                  </a:moveTo>
                  <a:cubicBezTo>
                    <a:pt x="10" y="1"/>
                    <a:pt x="10" y="1"/>
                    <a:pt x="10" y="1"/>
                  </a:cubicBezTo>
                  <a:cubicBezTo>
                    <a:pt x="5" y="0"/>
                    <a:pt x="0" y="5"/>
                    <a:pt x="0" y="10"/>
                  </a:cubicBezTo>
                  <a:cubicBezTo>
                    <a:pt x="0" y="16"/>
                    <a:pt x="4" y="20"/>
                    <a:pt x="10" y="20"/>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grpSp>
      <p:sp>
        <p:nvSpPr>
          <p:cNvPr id="363" name="矩形 362"/>
          <p:cNvSpPr/>
          <p:nvPr/>
        </p:nvSpPr>
        <p:spPr>
          <a:xfrm>
            <a:off x="4928803" y="2201466"/>
            <a:ext cx="4031873" cy="553998"/>
          </a:xfrm>
          <a:prstGeom prst="rect">
            <a:avLst/>
          </a:prstGeom>
        </p:spPr>
        <p:txBody>
          <a:bodyPr wrap="none">
            <a:spAutoFit/>
          </a:bodyPr>
          <a:lstStyle/>
          <a:p>
            <a:r>
              <a:rPr lang="zh-TW" altLang="en-US" sz="3000" b="1" dirty="0">
                <a:solidFill>
                  <a:schemeClr val="bg1"/>
                </a:solidFill>
                <a:latin typeface="微軟正黑體" panose="020B0604030504040204" pitchFamily="34" charset="-120"/>
                <a:ea typeface="微軟正黑體" panose="020B0604030504040204" pitchFamily="34" charset="-120"/>
              </a:rPr>
              <a:t>商業用戶智慧開發系統</a:t>
            </a:r>
          </a:p>
        </p:txBody>
      </p:sp>
      <p:sp>
        <p:nvSpPr>
          <p:cNvPr id="365" name="矩形 364"/>
          <p:cNvSpPr/>
          <p:nvPr/>
        </p:nvSpPr>
        <p:spPr>
          <a:xfrm>
            <a:off x="7182793" y="4012140"/>
            <a:ext cx="1296000" cy="405000"/>
          </a:xfrm>
          <a:prstGeom prst="rect">
            <a:avLst/>
          </a:prstGeom>
        </p:spPr>
        <p:txBody>
          <a:bodyPr wrap="square">
            <a:noAutofit/>
          </a:bodyPr>
          <a:lstStyle/>
          <a:p>
            <a:endParaRPr lang="zh-TW" altLang="en-US" sz="2100" b="1" dirty="0">
              <a:solidFill>
                <a:schemeClr val="bg1"/>
              </a:solidFill>
              <a:latin typeface="微軟正黑體" panose="020B0604030504040204" pitchFamily="34" charset="-120"/>
              <a:ea typeface="微軟正黑體" panose="020B0604030504040204" pitchFamily="34" charset="-120"/>
            </a:endParaRPr>
          </a:p>
        </p:txBody>
      </p:sp>
      <p:pic>
        <p:nvPicPr>
          <p:cNvPr id="370" name="圖片 369"/>
          <p:cNvPicPr>
            <a:picLocks noChangeAspect="1"/>
          </p:cNvPicPr>
          <p:nvPr/>
        </p:nvPicPr>
        <p:blipFill>
          <a:blip r:embed="rId4">
            <a:clrChange>
              <a:clrFrom>
                <a:srgbClr val="FFFFFF"/>
              </a:clrFrom>
              <a:clrTo>
                <a:srgbClr val="FFFFFF">
                  <a:alpha val="0"/>
                </a:srgbClr>
              </a:clrTo>
            </a:clrChange>
          </a:blip>
          <a:stretch>
            <a:fillRect/>
          </a:stretch>
        </p:blipFill>
        <p:spPr>
          <a:xfrm>
            <a:off x="7447467" y="-23633"/>
            <a:ext cx="1696534" cy="674319"/>
          </a:xfrm>
          <a:prstGeom prst="rect">
            <a:avLst/>
          </a:prstGeom>
        </p:spPr>
      </p:pic>
      <p:sp>
        <p:nvSpPr>
          <p:cNvPr id="373" name="圓角矩形 372"/>
          <p:cNvSpPr/>
          <p:nvPr/>
        </p:nvSpPr>
        <p:spPr>
          <a:xfrm flipV="1">
            <a:off x="4830816" y="2045197"/>
            <a:ext cx="434206" cy="13156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379" name="圓角矩形 378"/>
          <p:cNvSpPr/>
          <p:nvPr/>
        </p:nvSpPr>
        <p:spPr>
          <a:xfrm flipV="1">
            <a:off x="6017927" y="3671818"/>
            <a:ext cx="434206" cy="13156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1818011989"/>
      </p:ext>
    </p:extLst>
  </p:cSld>
  <p:clrMapOvr>
    <a:masterClrMapping/>
  </p:clrMapOvr>
  <mc:AlternateContent xmlns:mc="http://schemas.openxmlformats.org/markup-compatibility/2006" xmlns:p14="http://schemas.microsoft.com/office/powerpoint/2010/main">
    <mc:Choice Requires="p14">
      <p:transition spd="slow" p14:dur="2000" advClick="0">
        <p:cut/>
      </p:transition>
    </mc:Choice>
    <mc:Fallback xmlns="">
      <p:transition spd="slow" advClick="0">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3478"/>
            <a:ext cx="25152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p:cNvSpPr txBox="1"/>
          <p:nvPr/>
        </p:nvSpPr>
        <p:spPr>
          <a:xfrm>
            <a:off x="283974" y="252685"/>
            <a:ext cx="1728192" cy="461665"/>
          </a:xfrm>
          <a:prstGeom prst="rect">
            <a:avLst/>
          </a:prstGeom>
          <a:noFill/>
        </p:spPr>
        <p:txBody>
          <a:bodyPr wrap="square" rtlCol="0">
            <a:spAutoFit/>
          </a:bodyPr>
          <a:lstStyle/>
          <a:p>
            <a:r>
              <a:rPr lang="zh-TW" altLang="en-US" sz="2400" b="1" dirty="0">
                <a:solidFill>
                  <a:schemeClr val="accent3"/>
                </a:solidFill>
                <a:latin typeface="微软雅黑" panose="020B0503020204020204" pitchFamily="34" charset="-122"/>
                <a:ea typeface="微软雅黑" panose="020B0503020204020204" pitchFamily="34" charset="-122"/>
              </a:rPr>
              <a:t>專案目的</a:t>
            </a:r>
          </a:p>
        </p:txBody>
      </p:sp>
      <p:sp>
        <p:nvSpPr>
          <p:cNvPr id="4" name="矩形 3"/>
          <p:cNvSpPr/>
          <p:nvPr/>
        </p:nvSpPr>
        <p:spPr>
          <a:xfrm>
            <a:off x="261255" y="973543"/>
            <a:ext cx="3038011" cy="400110"/>
          </a:xfrm>
          <a:prstGeom prst="rect">
            <a:avLst/>
          </a:prstGeom>
        </p:spPr>
        <p:txBody>
          <a:bodyPr wrap="none">
            <a:spAutoFit/>
          </a:bodyPr>
          <a:lstStyle/>
          <a:p>
            <a:pPr marL="285750" indent="-285750">
              <a:buFont typeface="Arial" panose="020B0604020202020204" pitchFamily="34" charset="0"/>
              <a:buChar char="•"/>
            </a:pPr>
            <a:r>
              <a:rPr lang="zh-TW" altLang="en-US" sz="2000" dirty="0">
                <a:solidFill>
                  <a:schemeClr val="accent1"/>
                </a:solidFill>
              </a:rPr>
              <a:t>解決前端銷售人員痛點</a:t>
            </a:r>
            <a:endParaRPr lang="zh-CN" altLang="en-US" sz="2000" dirty="0">
              <a:solidFill>
                <a:schemeClr val="accent1"/>
              </a:solidFill>
            </a:endParaRPr>
          </a:p>
        </p:txBody>
      </p:sp>
      <p:sp>
        <p:nvSpPr>
          <p:cNvPr id="7" name="矩形 6"/>
          <p:cNvSpPr/>
          <p:nvPr/>
        </p:nvSpPr>
        <p:spPr>
          <a:xfrm>
            <a:off x="384658" y="2128028"/>
            <a:ext cx="2900905" cy="461665"/>
          </a:xfrm>
          <a:prstGeom prst="rect">
            <a:avLst/>
          </a:prstGeom>
        </p:spPr>
        <p:txBody>
          <a:bodyPr wrap="square">
            <a:spAutoFit/>
          </a:bodyPr>
          <a:lstStyle/>
          <a:p>
            <a:r>
              <a:rPr lang="zh-TW" altLang="en-US" sz="2400" b="1" dirty="0">
                <a:solidFill>
                  <a:schemeClr val="tx1">
                    <a:lumMod val="95000"/>
                    <a:lumOff val="5000"/>
                  </a:schemeClr>
                </a:solidFill>
                <a:latin typeface="+mj-lt"/>
                <a:ea typeface="微軟正黑體" panose="020B0604030504040204" pitchFamily="34" charset="-120"/>
              </a:rPr>
              <a:t>缺乏陌生開發名單</a:t>
            </a:r>
            <a:endParaRPr lang="en-US" altLang="zh-TW" sz="2400" b="1" dirty="0">
              <a:solidFill>
                <a:schemeClr val="tx1">
                  <a:lumMod val="95000"/>
                  <a:lumOff val="5000"/>
                </a:schemeClr>
              </a:solidFill>
              <a:latin typeface="+mj-lt"/>
              <a:ea typeface="微軟正黑體" panose="020B0604030504040204" pitchFamily="34" charset="-120"/>
            </a:endParaRPr>
          </a:p>
        </p:txBody>
      </p:sp>
      <p:sp>
        <p:nvSpPr>
          <p:cNvPr id="8" name="矩形 7"/>
          <p:cNvSpPr/>
          <p:nvPr/>
        </p:nvSpPr>
        <p:spPr>
          <a:xfrm>
            <a:off x="3560001" y="2134682"/>
            <a:ext cx="2646878" cy="461665"/>
          </a:xfrm>
          <a:prstGeom prst="rect">
            <a:avLst/>
          </a:prstGeom>
        </p:spPr>
        <p:txBody>
          <a:bodyPr wrap="none">
            <a:spAutoFit/>
          </a:bodyPr>
          <a:lstStyle/>
          <a:p>
            <a:r>
              <a:rPr lang="zh-TW" altLang="en-US" sz="2400" b="1" dirty="0">
                <a:solidFill>
                  <a:schemeClr val="tx1">
                    <a:lumMod val="95000"/>
                    <a:lumOff val="5000"/>
                  </a:schemeClr>
                </a:solidFill>
                <a:latin typeface="+mj-lt"/>
                <a:ea typeface="微軟正黑體" panose="020B0604030504040204" pitchFamily="34" charset="-120"/>
              </a:rPr>
              <a:t>無法事先了解客戶</a:t>
            </a:r>
            <a:endParaRPr lang="en-US" altLang="zh-TW" sz="2400" b="1" dirty="0">
              <a:solidFill>
                <a:schemeClr val="tx1">
                  <a:lumMod val="95000"/>
                  <a:lumOff val="5000"/>
                </a:schemeClr>
              </a:solidFill>
              <a:latin typeface="+mj-lt"/>
              <a:ea typeface="微軟正黑體" panose="020B0604030504040204" pitchFamily="34" charset="-120"/>
            </a:endParaRPr>
          </a:p>
        </p:txBody>
      </p:sp>
      <p:sp>
        <p:nvSpPr>
          <p:cNvPr id="9" name="圓角矩形 8"/>
          <p:cNvSpPr/>
          <p:nvPr/>
        </p:nvSpPr>
        <p:spPr>
          <a:xfrm>
            <a:off x="179452" y="2061303"/>
            <a:ext cx="3006000" cy="576000"/>
          </a:xfrm>
          <a:prstGeom prst="roundRect">
            <a:avLst/>
          </a:prstGeom>
          <a:noFill/>
          <a:ln w="57150">
            <a:solidFill>
              <a:srgbClr val="E76F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latin typeface="+mj-lt"/>
            </a:endParaRPr>
          </a:p>
        </p:txBody>
      </p:sp>
      <p:sp>
        <p:nvSpPr>
          <p:cNvPr id="10" name="圓角矩形 9"/>
          <p:cNvSpPr/>
          <p:nvPr/>
        </p:nvSpPr>
        <p:spPr>
          <a:xfrm>
            <a:off x="3459890" y="2064701"/>
            <a:ext cx="2746989" cy="579256"/>
          </a:xfrm>
          <a:prstGeom prst="roundRect">
            <a:avLst/>
          </a:prstGeom>
          <a:noFill/>
          <a:ln w="57150">
            <a:solidFill>
              <a:srgbClr val="E76F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latin typeface="+mj-lt"/>
            </a:endParaRPr>
          </a:p>
        </p:txBody>
      </p:sp>
      <p:sp>
        <p:nvSpPr>
          <p:cNvPr id="12" name="矩形 11"/>
          <p:cNvSpPr/>
          <p:nvPr/>
        </p:nvSpPr>
        <p:spPr>
          <a:xfrm>
            <a:off x="-10751" y="2757893"/>
            <a:ext cx="3428158" cy="646331"/>
          </a:xfrm>
          <a:prstGeom prst="rect">
            <a:avLst/>
          </a:prstGeom>
        </p:spPr>
        <p:txBody>
          <a:bodyPr wrap="square">
            <a:spAutoFit/>
          </a:bodyPr>
          <a:lstStyle/>
          <a:p>
            <a:pPr marL="285750" indent="-285750">
              <a:buFont typeface="Arial" panose="020B0604020202020204" pitchFamily="34" charset="0"/>
              <a:buChar char="•"/>
            </a:pPr>
            <a:r>
              <a:rPr lang="zh-TW" altLang="en-US" b="1" dirty="0">
                <a:solidFill>
                  <a:schemeClr val="tx1">
                    <a:lumMod val="95000"/>
                    <a:lumOff val="5000"/>
                  </a:schemeClr>
                </a:solidFill>
                <a:latin typeface="微軟正黑體" panose="020B0604030504040204" pitchFamily="34" charset="-120"/>
                <a:ea typeface="微軟正黑體" panose="020B0604030504040204" pitchFamily="34" charset="-120"/>
              </a:rPr>
              <a:t>從現有公司內部名單無法接觸到所有店家</a:t>
            </a:r>
          </a:p>
        </p:txBody>
      </p:sp>
      <p:sp>
        <p:nvSpPr>
          <p:cNvPr id="13" name="文字方塊 12"/>
          <p:cNvSpPr txBox="1"/>
          <p:nvPr/>
        </p:nvSpPr>
        <p:spPr>
          <a:xfrm>
            <a:off x="3386925" y="2774914"/>
            <a:ext cx="2993029" cy="646331"/>
          </a:xfrm>
          <a:prstGeom prst="rect">
            <a:avLst/>
          </a:prstGeom>
          <a:noFill/>
        </p:spPr>
        <p:txBody>
          <a:bodyPr wrap="square" rtlCol="0">
            <a:spAutoFit/>
          </a:bodyPr>
          <a:lstStyle/>
          <a:p>
            <a:pPr marL="342900" indent="-342900">
              <a:buFont typeface="Arial" panose="020B0604020202020204" pitchFamily="34" charset="0"/>
              <a:buChar char="•"/>
            </a:pPr>
            <a:r>
              <a:rPr lang="zh-TW" altLang="en-US" b="1" dirty="0">
                <a:solidFill>
                  <a:schemeClr val="tx1">
                    <a:lumMod val="95000"/>
                    <a:lumOff val="5000"/>
                  </a:schemeClr>
                </a:solidFill>
                <a:latin typeface="微軟正黑體" panose="020B0604030504040204" pitchFamily="34" charset="-120"/>
                <a:ea typeface="微軟正黑體" panose="020B0604030504040204" pitchFamily="34" charset="-120"/>
              </a:rPr>
              <a:t>不了解客戶真正需求，無法推薦適合產品</a:t>
            </a:r>
          </a:p>
        </p:txBody>
      </p:sp>
      <p:pic>
        <p:nvPicPr>
          <p:cNvPr id="14" name="圖片 13" descr="畫面剪輯"/>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3285" y="3581501"/>
            <a:ext cx="1103610" cy="1528075"/>
          </a:xfrm>
          <a:prstGeom prst="rect">
            <a:avLst/>
          </a:prstGeom>
        </p:spPr>
      </p:pic>
      <p:pic>
        <p:nvPicPr>
          <p:cNvPr id="15" name="圖片 14"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490" y="3523551"/>
            <a:ext cx="1775788" cy="1457609"/>
          </a:xfrm>
          <a:prstGeom prst="rect">
            <a:avLst/>
          </a:prstGeom>
        </p:spPr>
      </p:pic>
      <p:sp>
        <p:nvSpPr>
          <p:cNvPr id="21" name="矩形 20"/>
          <p:cNvSpPr/>
          <p:nvPr/>
        </p:nvSpPr>
        <p:spPr>
          <a:xfrm>
            <a:off x="6596911" y="2128027"/>
            <a:ext cx="2107966" cy="461665"/>
          </a:xfrm>
          <a:prstGeom prst="rect">
            <a:avLst/>
          </a:prstGeom>
        </p:spPr>
        <p:txBody>
          <a:bodyPr wrap="square">
            <a:spAutoFit/>
          </a:bodyPr>
          <a:lstStyle/>
          <a:p>
            <a:r>
              <a:rPr lang="zh-TW" altLang="en-US" sz="2400" b="1" dirty="0">
                <a:solidFill>
                  <a:schemeClr val="tx1">
                    <a:lumMod val="95000"/>
                    <a:lumOff val="5000"/>
                  </a:schemeClr>
                </a:solidFill>
                <a:latin typeface="+mj-lt"/>
                <a:ea typeface="微軟正黑體" panose="020B0604030504040204" pitchFamily="34" charset="-120"/>
              </a:rPr>
              <a:t>缺少有效工具</a:t>
            </a:r>
            <a:endParaRPr lang="en-US" altLang="zh-TW" sz="2400" b="1" dirty="0">
              <a:solidFill>
                <a:schemeClr val="tx1">
                  <a:lumMod val="95000"/>
                  <a:lumOff val="5000"/>
                </a:schemeClr>
              </a:solidFill>
              <a:latin typeface="+mj-lt"/>
              <a:ea typeface="微軟正黑體" panose="020B0604030504040204" pitchFamily="34" charset="-120"/>
            </a:endParaRPr>
          </a:p>
        </p:txBody>
      </p:sp>
      <p:sp>
        <p:nvSpPr>
          <p:cNvPr id="22" name="圓角矩形 21"/>
          <p:cNvSpPr/>
          <p:nvPr/>
        </p:nvSpPr>
        <p:spPr>
          <a:xfrm>
            <a:off x="6481317" y="2064701"/>
            <a:ext cx="2339155" cy="579256"/>
          </a:xfrm>
          <a:prstGeom prst="roundRect">
            <a:avLst/>
          </a:prstGeom>
          <a:noFill/>
          <a:ln w="57150">
            <a:solidFill>
              <a:srgbClr val="E76F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latin typeface="+mj-lt"/>
            </a:endParaRPr>
          </a:p>
        </p:txBody>
      </p:sp>
      <p:sp>
        <p:nvSpPr>
          <p:cNvPr id="23" name="文字方塊 22"/>
          <p:cNvSpPr txBox="1"/>
          <p:nvPr/>
        </p:nvSpPr>
        <p:spPr>
          <a:xfrm>
            <a:off x="6348335" y="2774914"/>
            <a:ext cx="2993029" cy="369332"/>
          </a:xfrm>
          <a:prstGeom prst="rect">
            <a:avLst/>
          </a:prstGeom>
          <a:noFill/>
        </p:spPr>
        <p:txBody>
          <a:bodyPr wrap="square" rtlCol="0">
            <a:spAutoFit/>
          </a:bodyPr>
          <a:lstStyle/>
          <a:p>
            <a:pPr marL="342900" indent="-342900">
              <a:buFont typeface="Arial" panose="020B0604020202020204" pitchFamily="34" charset="0"/>
              <a:buChar char="•"/>
            </a:pPr>
            <a:r>
              <a:rPr lang="zh-TW" altLang="en-US" b="1" dirty="0">
                <a:solidFill>
                  <a:schemeClr val="tx1">
                    <a:lumMod val="95000"/>
                    <a:lumOff val="5000"/>
                  </a:schemeClr>
                </a:solidFill>
                <a:latin typeface="微軟正黑體" panose="020B0604030504040204" pitchFamily="34" charset="-120"/>
                <a:ea typeface="微軟正黑體" panose="020B0604030504040204" pitchFamily="34" charset="-120"/>
              </a:rPr>
              <a:t>無法有效率的行銷</a:t>
            </a:r>
          </a:p>
        </p:txBody>
      </p:sp>
      <p:pic>
        <p:nvPicPr>
          <p:cNvPr id="24" name="圖片 23" descr="畫面剪輯"/>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3052" y="3421245"/>
            <a:ext cx="1655683" cy="1485535"/>
          </a:xfrm>
          <a:prstGeom prst="rect">
            <a:avLst/>
          </a:prstGeom>
        </p:spPr>
      </p:pic>
    </p:spTree>
    <p:extLst>
      <p:ext uri="{BB962C8B-B14F-4D97-AF65-F5344CB8AC3E}">
        <p14:creationId xmlns:p14="http://schemas.microsoft.com/office/powerpoint/2010/main" val="431476997"/>
      </p:ext>
    </p:extLst>
  </p:cSld>
  <p:clrMapOvr>
    <a:masterClrMapping/>
  </p:clrMapOvr>
  <mc:AlternateContent xmlns:mc="http://schemas.openxmlformats.org/markup-compatibility/2006" xmlns:p14="http://schemas.microsoft.com/office/powerpoint/2010/main">
    <mc:Choice Requires="p14">
      <p:transition spd="slow" p14:dur="2000" advClick="0">
        <p:cut/>
      </p:transition>
    </mc:Choice>
    <mc:Fallback xmlns="">
      <p:transition spd="slow" advClick="0">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3478"/>
            <a:ext cx="25152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p:cNvSpPr txBox="1"/>
          <p:nvPr/>
        </p:nvSpPr>
        <p:spPr>
          <a:xfrm>
            <a:off x="283974" y="252685"/>
            <a:ext cx="1728192" cy="461665"/>
          </a:xfrm>
          <a:prstGeom prst="rect">
            <a:avLst/>
          </a:prstGeom>
          <a:noFill/>
        </p:spPr>
        <p:txBody>
          <a:bodyPr wrap="square" rtlCol="0">
            <a:spAutoFit/>
          </a:bodyPr>
          <a:lstStyle/>
          <a:p>
            <a:r>
              <a:rPr lang="zh-TW" altLang="en-US" sz="2400" b="1" dirty="0">
                <a:solidFill>
                  <a:schemeClr val="accent3"/>
                </a:solidFill>
                <a:latin typeface="微软雅黑" panose="020B0503020204020204" pitchFamily="34" charset="-122"/>
                <a:ea typeface="微软雅黑" panose="020B0503020204020204" pitchFamily="34" charset="-122"/>
              </a:rPr>
              <a:t>預期成效</a:t>
            </a:r>
          </a:p>
        </p:txBody>
      </p:sp>
      <p:cxnSp>
        <p:nvCxnSpPr>
          <p:cNvPr id="13" name="直線接點 12"/>
          <p:cNvCxnSpPr/>
          <p:nvPr/>
        </p:nvCxnSpPr>
        <p:spPr>
          <a:xfrm>
            <a:off x="6722926" y="2760559"/>
            <a:ext cx="824" cy="897257"/>
          </a:xfrm>
          <a:prstGeom prst="line">
            <a:avLst/>
          </a:prstGeom>
          <a:ln w="28575">
            <a:solidFill>
              <a:srgbClr val="E76F51"/>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1289971" y="2774630"/>
            <a:ext cx="824" cy="897257"/>
          </a:xfrm>
          <a:prstGeom prst="line">
            <a:avLst/>
          </a:prstGeom>
          <a:ln w="28575">
            <a:solidFill>
              <a:srgbClr val="E76F51"/>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flipH="1">
            <a:off x="4149497" y="1696944"/>
            <a:ext cx="8164" cy="1077686"/>
          </a:xfrm>
          <a:prstGeom prst="line">
            <a:avLst/>
          </a:prstGeom>
          <a:ln w="28575">
            <a:solidFill>
              <a:srgbClr val="E76F51"/>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p:nvPr/>
        </p:nvCxnSpPr>
        <p:spPr>
          <a:xfrm flipV="1">
            <a:off x="0" y="2752423"/>
            <a:ext cx="9144000" cy="24493"/>
          </a:xfrm>
          <a:prstGeom prst="line">
            <a:avLst/>
          </a:prstGeom>
          <a:ln w="57150">
            <a:solidFill>
              <a:srgbClr val="264653"/>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168928" y="3843210"/>
            <a:ext cx="1107996" cy="830997"/>
          </a:xfrm>
          <a:prstGeom prst="rect">
            <a:avLst/>
          </a:prstGeom>
        </p:spPr>
        <p:txBody>
          <a:bodyPr wrap="none">
            <a:spAutoFit/>
          </a:bodyPr>
          <a:lstStyle/>
          <a:p>
            <a:pPr algn="ctr"/>
            <a:r>
              <a:rPr lang="zh-TW" altLang="en-US" sz="2400" b="1" dirty="0">
                <a:solidFill>
                  <a:srgbClr val="2A9D8F"/>
                </a:solidFill>
                <a:latin typeface="微軟正黑體" panose="020B0604030504040204" pitchFamily="34" charset="-120"/>
                <a:ea typeface="微軟正黑體" panose="020B0604030504040204" pitchFamily="34" charset="-120"/>
                <a:sym typeface="微软雅黑 Light" panose="020B0502040204020203" pitchFamily="34" charset="-122"/>
              </a:rPr>
              <a:t>流程</a:t>
            </a:r>
            <a:endParaRPr lang="en-US" altLang="zh-TW" sz="2400" b="1" dirty="0">
              <a:solidFill>
                <a:srgbClr val="2A9D8F"/>
              </a:solidFill>
              <a:latin typeface="微軟正黑體" panose="020B0604030504040204" pitchFamily="34" charset="-120"/>
              <a:ea typeface="微軟正黑體" panose="020B0604030504040204" pitchFamily="34" charset="-120"/>
              <a:sym typeface="微软雅黑 Light" panose="020B0502040204020203" pitchFamily="34" charset="-122"/>
            </a:endParaRPr>
          </a:p>
          <a:p>
            <a:pPr algn="ctr"/>
            <a:r>
              <a:rPr lang="zh-TW" altLang="en-US" sz="2400" b="1" dirty="0">
                <a:solidFill>
                  <a:srgbClr val="2A9D8F"/>
                </a:solidFill>
                <a:latin typeface="微軟正黑體" panose="020B0604030504040204" pitchFamily="34" charset="-120"/>
                <a:ea typeface="微軟正黑體" panose="020B0604030504040204" pitchFamily="34" charset="-120"/>
                <a:sym typeface="微软雅黑 Light" panose="020B0502040204020203" pitchFamily="34" charset="-122"/>
              </a:rPr>
              <a:t>自動化</a:t>
            </a:r>
            <a:endParaRPr lang="zh-CN" altLang="en-US" sz="2400" b="1" dirty="0">
              <a:solidFill>
                <a:srgbClr val="2A9D8F"/>
              </a:solidFill>
              <a:latin typeface="微軟正黑體" panose="020B0604030504040204" pitchFamily="34" charset="-120"/>
              <a:ea typeface="微軟正黑體" panose="020B0604030504040204" pitchFamily="34" charset="-120"/>
              <a:sym typeface="微软雅黑 Light" panose="020B0502040204020203" pitchFamily="34" charset="-122"/>
            </a:endParaRPr>
          </a:p>
        </p:txBody>
      </p:sp>
      <p:sp>
        <p:nvSpPr>
          <p:cNvPr id="19" name="矩形 18"/>
          <p:cNvSpPr/>
          <p:nvPr/>
        </p:nvSpPr>
        <p:spPr>
          <a:xfrm>
            <a:off x="3481021" y="1109134"/>
            <a:ext cx="1415772" cy="461665"/>
          </a:xfrm>
          <a:prstGeom prst="rect">
            <a:avLst/>
          </a:prstGeom>
        </p:spPr>
        <p:txBody>
          <a:bodyPr wrap="none">
            <a:spAutoFit/>
          </a:bodyPr>
          <a:lstStyle/>
          <a:p>
            <a:r>
              <a:rPr lang="zh-TW" altLang="en-US" sz="2400" b="1" dirty="0">
                <a:solidFill>
                  <a:srgbClr val="2A9D8F"/>
                </a:solidFill>
                <a:latin typeface="微軟正黑體" panose="020B0604030504040204" pitchFamily="34" charset="-120"/>
                <a:ea typeface="微軟正黑體" panose="020B0604030504040204" pitchFamily="34" charset="-120"/>
                <a:sym typeface="微软雅黑 Light" panose="020B0502040204020203" pitchFamily="34" charset="-122"/>
              </a:rPr>
              <a:t>挖掘商機</a:t>
            </a:r>
            <a:endParaRPr lang="zh-CN" altLang="en-US" sz="2400" b="1" dirty="0">
              <a:solidFill>
                <a:srgbClr val="2A9D8F"/>
              </a:solidFill>
              <a:latin typeface="微軟正黑體" panose="020B0604030504040204" pitchFamily="34" charset="-120"/>
              <a:ea typeface="微軟正黑體" panose="020B0604030504040204" pitchFamily="34" charset="-120"/>
              <a:sym typeface="微软雅黑 Light" panose="020B0502040204020203" pitchFamily="34" charset="-122"/>
            </a:endParaRPr>
          </a:p>
        </p:txBody>
      </p:sp>
      <p:sp>
        <p:nvSpPr>
          <p:cNvPr id="20" name="矩形 19"/>
          <p:cNvSpPr/>
          <p:nvPr/>
        </p:nvSpPr>
        <p:spPr>
          <a:xfrm>
            <a:off x="605168" y="3837210"/>
            <a:ext cx="1415772" cy="461665"/>
          </a:xfrm>
          <a:prstGeom prst="rect">
            <a:avLst/>
          </a:prstGeom>
        </p:spPr>
        <p:txBody>
          <a:bodyPr wrap="none">
            <a:spAutoFit/>
          </a:bodyPr>
          <a:lstStyle/>
          <a:p>
            <a:r>
              <a:rPr lang="zh-TW" altLang="en-US" sz="2400" b="1" dirty="0">
                <a:solidFill>
                  <a:srgbClr val="2A9D8F"/>
                </a:solidFill>
                <a:latin typeface="微軟正黑體" panose="020B0604030504040204" pitchFamily="34" charset="-120"/>
                <a:ea typeface="微軟正黑體" panose="020B0604030504040204" pitchFamily="34" charset="-120"/>
                <a:sym typeface="微软雅黑 Light" panose="020B0502040204020203" pitchFamily="34" charset="-122"/>
              </a:rPr>
              <a:t>數據工程</a:t>
            </a:r>
            <a:endParaRPr lang="zh-CN" altLang="en-US" sz="2400" b="1" dirty="0">
              <a:solidFill>
                <a:srgbClr val="2A9D8F"/>
              </a:solidFill>
              <a:latin typeface="微軟正黑體" panose="020B0604030504040204" pitchFamily="34" charset="-120"/>
              <a:ea typeface="微軟正黑體" panose="020B0604030504040204" pitchFamily="34" charset="-120"/>
              <a:sym typeface="微软雅黑 Light" panose="020B0502040204020203" pitchFamily="34" charset="-122"/>
            </a:endParaRPr>
          </a:p>
        </p:txBody>
      </p:sp>
      <p:sp>
        <p:nvSpPr>
          <p:cNvPr id="21" name="矩形 20"/>
          <p:cNvSpPr/>
          <p:nvPr/>
        </p:nvSpPr>
        <p:spPr>
          <a:xfrm>
            <a:off x="6799486" y="2911097"/>
            <a:ext cx="2344514" cy="683264"/>
          </a:xfrm>
          <a:prstGeom prst="rect">
            <a:avLst/>
          </a:prstGeom>
        </p:spPr>
        <p:txBody>
          <a:bodyPr wrap="square">
            <a:spAutoFit/>
          </a:bodyPr>
          <a:lstStyle/>
          <a:p>
            <a:pPr>
              <a:lnSpc>
                <a:spcPct val="120000"/>
              </a:lnSpc>
              <a:buClr>
                <a:srgbClr val="E24848"/>
              </a:buClr>
              <a:defRPr/>
            </a:pPr>
            <a:r>
              <a:rPr lang="zh-TW" altLang="en-US" sz="1600" b="1" noProof="1">
                <a:solidFill>
                  <a:schemeClr val="tx1">
                    <a:lumMod val="95000"/>
                    <a:lumOff val="5000"/>
                  </a:schemeClr>
                </a:solidFill>
                <a:latin typeface="微軟正黑體" panose="020B0604030504040204" pitchFamily="34" charset="-120"/>
                <a:ea typeface="微軟正黑體" panose="020B0604030504040204" pitchFamily="34" charset="-120"/>
                <a:sym typeface="微软雅黑 Light" panose="020B0502040204020203" pitchFamily="34" charset="-122"/>
              </a:rPr>
              <a:t>將流程自動化，節省規律繁瑣的日常業務時間</a:t>
            </a:r>
            <a:endParaRPr lang="zh-CN" altLang="en-US" sz="1600" b="1" noProof="1">
              <a:solidFill>
                <a:schemeClr val="tx1">
                  <a:lumMod val="95000"/>
                  <a:lumOff val="5000"/>
                </a:schemeClr>
              </a:solidFill>
              <a:latin typeface="微軟正黑體" panose="020B0604030504040204" pitchFamily="34" charset="-120"/>
              <a:ea typeface="微軟正黑體" panose="020B0604030504040204" pitchFamily="34" charset="-120"/>
              <a:sym typeface="微软雅黑 Light" panose="020B0502040204020203" pitchFamily="34" charset="-122"/>
            </a:endParaRPr>
          </a:p>
        </p:txBody>
      </p:sp>
      <p:sp>
        <p:nvSpPr>
          <p:cNvPr id="22" name="矩形 21"/>
          <p:cNvSpPr/>
          <p:nvPr/>
        </p:nvSpPr>
        <p:spPr>
          <a:xfrm>
            <a:off x="4215517" y="1771474"/>
            <a:ext cx="2156683" cy="683264"/>
          </a:xfrm>
          <a:prstGeom prst="rect">
            <a:avLst/>
          </a:prstGeom>
        </p:spPr>
        <p:txBody>
          <a:bodyPr wrap="square">
            <a:spAutoFit/>
          </a:bodyPr>
          <a:lstStyle/>
          <a:p>
            <a:pPr>
              <a:lnSpc>
                <a:spcPct val="120000"/>
              </a:lnSpc>
              <a:buClr>
                <a:srgbClr val="E24848"/>
              </a:buClr>
              <a:defRPr/>
            </a:pPr>
            <a:r>
              <a:rPr lang="zh-TW" altLang="en-US" sz="1600" b="1" noProof="1">
                <a:solidFill>
                  <a:schemeClr val="tx1">
                    <a:lumMod val="95000"/>
                    <a:lumOff val="5000"/>
                  </a:schemeClr>
                </a:solidFill>
                <a:latin typeface="微軟正黑體" panose="020B0604030504040204" pitchFamily="34" charset="-120"/>
                <a:ea typeface="微軟正黑體" panose="020B0604030504040204" pitchFamily="34" charset="-120"/>
                <a:sym typeface="微软雅黑 Light" panose="020B0502040204020203" pitchFamily="34" charset="-122"/>
              </a:rPr>
              <a:t>從變數中萃取有用價值，開發保險缺口</a:t>
            </a:r>
            <a:endParaRPr lang="zh-CN" altLang="en-US" sz="1600" b="1" noProof="1">
              <a:solidFill>
                <a:schemeClr val="tx1">
                  <a:lumMod val="95000"/>
                  <a:lumOff val="5000"/>
                </a:schemeClr>
              </a:solidFill>
              <a:latin typeface="微軟正黑體" panose="020B0604030504040204" pitchFamily="34" charset="-120"/>
              <a:ea typeface="微軟正黑體" panose="020B0604030504040204" pitchFamily="34" charset="-120"/>
              <a:sym typeface="微软雅黑 Light" panose="020B0502040204020203" pitchFamily="34" charset="-122"/>
            </a:endParaRPr>
          </a:p>
        </p:txBody>
      </p:sp>
      <p:sp>
        <p:nvSpPr>
          <p:cNvPr id="23" name="矩形 22"/>
          <p:cNvSpPr/>
          <p:nvPr/>
        </p:nvSpPr>
        <p:spPr>
          <a:xfrm>
            <a:off x="1409983" y="2911097"/>
            <a:ext cx="1900928" cy="656462"/>
          </a:xfrm>
          <a:prstGeom prst="rect">
            <a:avLst/>
          </a:prstGeom>
        </p:spPr>
        <p:txBody>
          <a:bodyPr wrap="square">
            <a:spAutoFit/>
          </a:bodyPr>
          <a:lstStyle/>
          <a:p>
            <a:pPr>
              <a:lnSpc>
                <a:spcPct val="120000"/>
              </a:lnSpc>
              <a:buClr>
                <a:srgbClr val="E24848"/>
              </a:buClr>
              <a:defRPr/>
            </a:pPr>
            <a:r>
              <a:rPr lang="zh-TW" altLang="en-US" sz="1600" b="1" noProof="1">
                <a:solidFill>
                  <a:schemeClr val="tx1">
                    <a:lumMod val="95000"/>
                    <a:lumOff val="5000"/>
                  </a:schemeClr>
                </a:solidFill>
                <a:latin typeface="微軟正黑體" panose="020B0604030504040204" pitchFamily="34" charset="-120"/>
                <a:ea typeface="微軟正黑體" panose="020B0604030504040204" pitchFamily="34" charset="-120"/>
                <a:sym typeface="微软雅黑 Light" panose="020B0502040204020203" pitchFamily="34" charset="-122"/>
              </a:rPr>
              <a:t>以數據為基底，蒐集客戶特性變數</a:t>
            </a:r>
            <a:endParaRPr lang="zh-CN" altLang="en-US" sz="1600" b="1" noProof="1">
              <a:solidFill>
                <a:schemeClr val="tx1">
                  <a:lumMod val="95000"/>
                  <a:lumOff val="5000"/>
                </a:schemeClr>
              </a:solidFill>
              <a:latin typeface="微軟正黑體" panose="020B0604030504040204" pitchFamily="34" charset="-120"/>
              <a:ea typeface="微軟正黑體" panose="020B0604030504040204" pitchFamily="34" charset="-120"/>
              <a:sym typeface="微软雅黑 Light" panose="020B0502040204020203" pitchFamily="34" charset="-122"/>
            </a:endParaRPr>
          </a:p>
        </p:txBody>
      </p:sp>
      <p:pic>
        <p:nvPicPr>
          <p:cNvPr id="24" name="圖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32" y="726783"/>
            <a:ext cx="2038130" cy="2038130"/>
          </a:xfrm>
          <a:prstGeom prst="flowChartConnector">
            <a:avLst/>
          </a:prstGeom>
          <a:noFill/>
        </p:spPr>
      </p:pic>
      <p:pic>
        <p:nvPicPr>
          <p:cNvPr id="25" name="圖片 24" descr="畫面剪輯"/>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0910" y="2951479"/>
            <a:ext cx="2283339" cy="2055716"/>
          </a:xfrm>
          <a:prstGeom prst="flowChartConnector">
            <a:avLst/>
          </a:prstGeom>
          <a:solidFill>
            <a:schemeClr val="bg1"/>
          </a:solidFill>
        </p:spPr>
      </p:pic>
      <p:pic>
        <p:nvPicPr>
          <p:cNvPr id="26" name="圖片 25" descr="畫面剪輯"/>
          <p:cNvPicPr>
            <a:picLocks noChangeAspect="1"/>
          </p:cNvPicPr>
          <p:nvPr/>
        </p:nvPicPr>
        <p:blipFill rotWithShape="1">
          <a:blip r:embed="rId5" cstate="print">
            <a:extLst>
              <a:ext uri="{28A0092B-C50C-407E-A947-70E740481C1C}">
                <a14:useLocalDpi xmlns:a14="http://schemas.microsoft.com/office/drawing/2010/main" val="0"/>
              </a:ext>
            </a:extLst>
          </a:blip>
          <a:srcRect l="-2743" t="-8299" b="956"/>
          <a:stretch/>
        </p:blipFill>
        <p:spPr>
          <a:xfrm>
            <a:off x="6562211" y="734951"/>
            <a:ext cx="2200125" cy="1869912"/>
          </a:xfrm>
          <a:prstGeom prst="flowChartConnector">
            <a:avLst/>
          </a:prstGeom>
        </p:spPr>
      </p:pic>
    </p:spTree>
    <p:extLst>
      <p:ext uri="{BB962C8B-B14F-4D97-AF65-F5344CB8AC3E}">
        <p14:creationId xmlns:p14="http://schemas.microsoft.com/office/powerpoint/2010/main" val="3489133051"/>
      </p:ext>
    </p:extLst>
  </p:cSld>
  <p:clrMapOvr>
    <a:masterClrMapping/>
  </p:clrMapOvr>
  <mc:AlternateContent xmlns:mc="http://schemas.openxmlformats.org/markup-compatibility/2006" xmlns:p14="http://schemas.microsoft.com/office/powerpoint/2010/main">
    <mc:Choice Requires="p14">
      <p:transition spd="slow" p14:dur="2000" advClick="0">
        <p:cut/>
      </p:transition>
    </mc:Choice>
    <mc:Fallback xmlns="">
      <p:transition spd="slow" advClick="0">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6D2C4B0E-2D42-4AC4-B6DC-12863F9B0075}"/>
              </a:ext>
            </a:extLst>
          </p:cNvPr>
          <p:cNvSpPr/>
          <p:nvPr/>
        </p:nvSpPr>
        <p:spPr>
          <a:xfrm>
            <a:off x="4954587" y="1808397"/>
            <a:ext cx="4644570" cy="584775"/>
          </a:xfrm>
          <a:prstGeom prst="rect">
            <a:avLst/>
          </a:prstGeom>
        </p:spPr>
        <p:txBody>
          <a:bodyPr wrap="square">
            <a:spAutoFit/>
          </a:bodyPr>
          <a:lstStyle/>
          <a:p>
            <a:pPr fontAlgn="auto">
              <a:spcBef>
                <a:spcPts val="0"/>
              </a:spcBef>
              <a:spcAft>
                <a:spcPts val="0"/>
              </a:spcAft>
              <a:defRPr/>
            </a:pPr>
            <a:r>
              <a:rPr lang="zh-TW" altLang="en-US" sz="3200" b="1" spc="300" dirty="0">
                <a:solidFill>
                  <a:srgbClr val="333333"/>
                </a:solidFill>
                <a:latin typeface="微软雅黑" panose="020B0503020204020204" pitchFamily="34" charset="-122"/>
                <a:ea typeface="微软雅黑" panose="020B0503020204020204" pitchFamily="34" charset="-122"/>
                <a:cs typeface="+mn-ea"/>
                <a:sym typeface="+mn-lt"/>
              </a:rPr>
              <a:t>專案內容</a:t>
            </a:r>
            <a:endParaRPr lang="zh-CN" altLang="en-US" sz="3200" b="1" spc="300" dirty="0">
              <a:solidFill>
                <a:srgbClr val="333333"/>
              </a:solidFill>
              <a:latin typeface="微软雅黑" panose="020B0503020204020204" pitchFamily="34" charset="-122"/>
              <a:ea typeface="微软雅黑" panose="020B0503020204020204" pitchFamily="34" charset="-122"/>
              <a:cs typeface="+mn-ea"/>
              <a:sym typeface="+mn-lt"/>
            </a:endParaRPr>
          </a:p>
        </p:txBody>
      </p:sp>
      <p:grpSp>
        <p:nvGrpSpPr>
          <p:cNvPr id="11" name="组合 10">
            <a:extLst>
              <a:ext uri="{FF2B5EF4-FFF2-40B4-BE49-F238E27FC236}">
                <a16:creationId xmlns:a16="http://schemas.microsoft.com/office/drawing/2014/main" id="{43C433EB-5FE6-427F-9682-454216CD4692}"/>
              </a:ext>
            </a:extLst>
          </p:cNvPr>
          <p:cNvGrpSpPr/>
          <p:nvPr/>
        </p:nvGrpSpPr>
        <p:grpSpPr>
          <a:xfrm>
            <a:off x="827088" y="11113"/>
            <a:ext cx="3898900" cy="5143501"/>
            <a:chOff x="827088" y="11113"/>
            <a:chExt cx="3898900" cy="5143501"/>
          </a:xfrm>
        </p:grpSpPr>
        <p:sp>
          <p:nvSpPr>
            <p:cNvPr id="12" name="AutoShape 50">
              <a:extLst>
                <a:ext uri="{FF2B5EF4-FFF2-40B4-BE49-F238E27FC236}">
                  <a16:creationId xmlns:a16="http://schemas.microsoft.com/office/drawing/2014/main" id="{1EB478B8-E26E-46C5-AC83-92454AE27524}"/>
                </a:ext>
              </a:extLst>
            </p:cNvPr>
            <p:cNvSpPr>
              <a:spLocks noChangeAspect="1" noChangeArrowheads="1" noTextEdit="1"/>
            </p:cNvSpPr>
            <p:nvPr/>
          </p:nvSpPr>
          <p:spPr bwMode="auto">
            <a:xfrm>
              <a:off x="827088" y="11113"/>
              <a:ext cx="38989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52">
              <a:extLst>
                <a:ext uri="{FF2B5EF4-FFF2-40B4-BE49-F238E27FC236}">
                  <a16:creationId xmlns:a16="http://schemas.microsoft.com/office/drawing/2014/main" id="{B135037C-29D2-4EBF-93D5-51F521BCAD8E}"/>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53">
              <a:extLst>
                <a:ext uri="{FF2B5EF4-FFF2-40B4-BE49-F238E27FC236}">
                  <a16:creationId xmlns:a16="http://schemas.microsoft.com/office/drawing/2014/main" id="{9A892DF0-F393-4B35-8F39-16D102935EA9}"/>
                </a:ext>
              </a:extLst>
            </p:cNvPr>
            <p:cNvSpPr>
              <a:spLocks/>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54">
              <a:extLst>
                <a:ext uri="{FF2B5EF4-FFF2-40B4-BE49-F238E27FC236}">
                  <a16:creationId xmlns:a16="http://schemas.microsoft.com/office/drawing/2014/main" id="{D3618F6D-DA83-48C9-87F0-E0D10FC59730}"/>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55">
              <a:extLst>
                <a:ext uri="{FF2B5EF4-FFF2-40B4-BE49-F238E27FC236}">
                  <a16:creationId xmlns:a16="http://schemas.microsoft.com/office/drawing/2014/main" id="{1212B25E-F6D5-43C8-B9DA-576820B44A5A}"/>
                </a:ext>
              </a:extLst>
            </p:cNvPr>
            <p:cNvSpPr>
              <a:spLocks/>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6">
              <a:extLst>
                <a:ext uri="{FF2B5EF4-FFF2-40B4-BE49-F238E27FC236}">
                  <a16:creationId xmlns:a16="http://schemas.microsoft.com/office/drawing/2014/main" id="{E0F827B9-EC29-4E89-88E6-E3BB5DDD13B9}"/>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7">
              <a:extLst>
                <a:ext uri="{FF2B5EF4-FFF2-40B4-BE49-F238E27FC236}">
                  <a16:creationId xmlns:a16="http://schemas.microsoft.com/office/drawing/2014/main" id="{7ECB4015-A5C8-4E2C-B58B-B367DB667C8A}"/>
                </a:ext>
              </a:extLst>
            </p:cNvPr>
            <p:cNvSpPr>
              <a:spLocks/>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8">
              <a:extLst>
                <a:ext uri="{FF2B5EF4-FFF2-40B4-BE49-F238E27FC236}">
                  <a16:creationId xmlns:a16="http://schemas.microsoft.com/office/drawing/2014/main" id="{AC8715B8-A6E4-462F-B8C8-4EA1616EB972}"/>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9">
              <a:extLst>
                <a:ext uri="{FF2B5EF4-FFF2-40B4-BE49-F238E27FC236}">
                  <a16:creationId xmlns:a16="http://schemas.microsoft.com/office/drawing/2014/main" id="{50D00145-38DB-4D4E-9799-11568844DE45}"/>
                </a:ext>
              </a:extLst>
            </p:cNvPr>
            <p:cNvSpPr>
              <a:spLocks/>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0">
              <a:extLst>
                <a:ext uri="{FF2B5EF4-FFF2-40B4-BE49-F238E27FC236}">
                  <a16:creationId xmlns:a16="http://schemas.microsoft.com/office/drawing/2014/main" id="{526D4C0B-E5CE-4AE6-B6C7-260730FA870A}"/>
                </a:ext>
              </a:extLst>
            </p:cNvPr>
            <p:cNvSpPr>
              <a:spLocks/>
            </p:cNvSpPr>
            <p:nvPr/>
          </p:nvSpPr>
          <p:spPr bwMode="auto">
            <a:xfrm>
              <a:off x="2011363" y="3421063"/>
              <a:ext cx="646113" cy="646113"/>
            </a:xfrm>
            <a:custGeom>
              <a:avLst/>
              <a:gdLst>
                <a:gd name="T0" fmla="*/ 407 w 407"/>
                <a:gd name="T1" fmla="*/ 203 h 407"/>
                <a:gd name="T2" fmla="*/ 203 w 407"/>
                <a:gd name="T3" fmla="*/ 407 h 407"/>
                <a:gd name="T4" fmla="*/ 0 w 407"/>
                <a:gd name="T5" fmla="*/ 203 h 407"/>
                <a:gd name="T6" fmla="*/ 203 w 407"/>
                <a:gd name="T7" fmla="*/ 0 h 407"/>
                <a:gd name="T8" fmla="*/ 407 w 407"/>
                <a:gd name="T9" fmla="*/ 203 h 407"/>
              </a:gdLst>
              <a:ahLst/>
              <a:cxnLst>
                <a:cxn ang="0">
                  <a:pos x="T0" y="T1"/>
                </a:cxn>
                <a:cxn ang="0">
                  <a:pos x="T2" y="T3"/>
                </a:cxn>
                <a:cxn ang="0">
                  <a:pos x="T4" y="T5"/>
                </a:cxn>
                <a:cxn ang="0">
                  <a:pos x="T6" y="T7"/>
                </a:cxn>
                <a:cxn ang="0">
                  <a:pos x="T8" y="T9"/>
                </a:cxn>
              </a:cxnLst>
              <a:rect l="0" t="0" r="r" b="b"/>
              <a:pathLst>
                <a:path w="407" h="407">
                  <a:moveTo>
                    <a:pt x="407" y="203"/>
                  </a:moveTo>
                  <a:lnTo>
                    <a:pt x="203" y="407"/>
                  </a:lnTo>
                  <a:lnTo>
                    <a:pt x="0" y="203"/>
                  </a:lnTo>
                  <a:lnTo>
                    <a:pt x="203" y="0"/>
                  </a:lnTo>
                  <a:lnTo>
                    <a:pt x="407"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1">
              <a:extLst>
                <a:ext uri="{FF2B5EF4-FFF2-40B4-BE49-F238E27FC236}">
                  <a16:creationId xmlns:a16="http://schemas.microsoft.com/office/drawing/2014/main" id="{A5F69983-BE45-4BB8-ADBF-437B8982D1DD}"/>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close/>
                  <a:moveTo>
                    <a:pt x="478" y="0"/>
                  </a:moveTo>
                  <a:lnTo>
                    <a:pt x="469" y="0"/>
                  </a:lnTo>
                  <a:lnTo>
                    <a:pt x="52" y="417"/>
                  </a:lnTo>
                  <a:lnTo>
                    <a:pt x="56" y="421"/>
                  </a:lnTo>
                  <a:lnTo>
                    <a:pt x="478"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2">
              <a:extLst>
                <a:ext uri="{FF2B5EF4-FFF2-40B4-BE49-F238E27FC236}">
                  <a16:creationId xmlns:a16="http://schemas.microsoft.com/office/drawing/2014/main" id="{659028DF-1A69-4F94-B782-3ACE49A03EF2}"/>
                </a:ext>
              </a:extLst>
            </p:cNvPr>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moveTo>
                    <a:pt x="478" y="0"/>
                  </a:moveTo>
                  <a:lnTo>
                    <a:pt x="469" y="0"/>
                  </a:lnTo>
                  <a:lnTo>
                    <a:pt x="52" y="417"/>
                  </a:lnTo>
                  <a:lnTo>
                    <a:pt x="56" y="421"/>
                  </a:lnTo>
                  <a:lnTo>
                    <a:pt x="4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3">
              <a:extLst>
                <a:ext uri="{FF2B5EF4-FFF2-40B4-BE49-F238E27FC236}">
                  <a16:creationId xmlns:a16="http://schemas.microsoft.com/office/drawing/2014/main" id="{9EA20054-20DC-4FCC-8ED1-F3B3BB080320}"/>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4">
              <a:extLst>
                <a:ext uri="{FF2B5EF4-FFF2-40B4-BE49-F238E27FC236}">
                  <a16:creationId xmlns:a16="http://schemas.microsoft.com/office/drawing/2014/main" id="{50040438-B962-4536-B128-F16CF051484B}"/>
                </a:ext>
              </a:extLst>
            </p:cNvPr>
            <p:cNvSpPr>
              <a:spLocks/>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5">
              <a:extLst>
                <a:ext uri="{FF2B5EF4-FFF2-40B4-BE49-F238E27FC236}">
                  <a16:creationId xmlns:a16="http://schemas.microsoft.com/office/drawing/2014/main" id="{409FB8DF-2353-4C93-BA24-4121D92639D0}"/>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close/>
                  <a:moveTo>
                    <a:pt x="518" y="518"/>
                  </a:moveTo>
                  <a:lnTo>
                    <a:pt x="513" y="523"/>
                  </a:lnTo>
                  <a:lnTo>
                    <a:pt x="597" y="606"/>
                  </a:lnTo>
                  <a:lnTo>
                    <a:pt x="602" y="602"/>
                  </a:lnTo>
                  <a:lnTo>
                    <a:pt x="518" y="518"/>
                  </a:lnTo>
                  <a:close/>
                  <a:moveTo>
                    <a:pt x="0" y="0"/>
                  </a:moveTo>
                  <a:lnTo>
                    <a:pt x="0" y="0"/>
                  </a:lnTo>
                  <a:lnTo>
                    <a:pt x="0" y="9"/>
                  </a:lnTo>
                  <a:lnTo>
                    <a:pt x="0" y="9"/>
                  </a:lnTo>
                  <a:lnTo>
                    <a:pt x="211" y="219"/>
                  </a:lnTo>
                  <a:lnTo>
                    <a:pt x="215" y="215"/>
                  </a:lnTo>
                  <a:lnTo>
                    <a:pt x="3" y="2"/>
                  </a:lnTo>
                  <a:lnTo>
                    <a:pt x="0" y="0"/>
                  </a:lnTo>
                  <a:close/>
                </a:path>
              </a:pathLst>
            </a:custGeom>
            <a:solidFill>
              <a:srgbClr val="99DD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6">
              <a:extLst>
                <a:ext uri="{FF2B5EF4-FFF2-40B4-BE49-F238E27FC236}">
                  <a16:creationId xmlns:a16="http://schemas.microsoft.com/office/drawing/2014/main" id="{C1D313C0-8B27-4F2F-94BF-A1047071E932}"/>
                </a:ext>
              </a:extLst>
            </p:cNvPr>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moveTo>
                    <a:pt x="518" y="518"/>
                  </a:moveTo>
                  <a:lnTo>
                    <a:pt x="513" y="523"/>
                  </a:lnTo>
                  <a:lnTo>
                    <a:pt x="597" y="606"/>
                  </a:lnTo>
                  <a:lnTo>
                    <a:pt x="602" y="602"/>
                  </a:lnTo>
                  <a:lnTo>
                    <a:pt x="518" y="518"/>
                  </a:lnTo>
                  <a:moveTo>
                    <a:pt x="0" y="0"/>
                  </a:moveTo>
                  <a:lnTo>
                    <a:pt x="0" y="0"/>
                  </a:lnTo>
                  <a:lnTo>
                    <a:pt x="0" y="9"/>
                  </a:lnTo>
                  <a:lnTo>
                    <a:pt x="0" y="9"/>
                  </a:lnTo>
                  <a:lnTo>
                    <a:pt x="211" y="219"/>
                  </a:lnTo>
                  <a:lnTo>
                    <a:pt x="215" y="215"/>
                  </a:ln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67">
              <a:extLst>
                <a:ext uri="{FF2B5EF4-FFF2-40B4-BE49-F238E27FC236}">
                  <a16:creationId xmlns:a16="http://schemas.microsoft.com/office/drawing/2014/main" id="{7322E2D5-EC55-46E4-A113-490152A5E9E7}"/>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close/>
                </a:path>
              </a:pathLst>
            </a:custGeom>
            <a:solidFill>
              <a:srgbClr val="0080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68">
              <a:extLst>
                <a:ext uri="{FF2B5EF4-FFF2-40B4-BE49-F238E27FC236}">
                  <a16:creationId xmlns:a16="http://schemas.microsoft.com/office/drawing/2014/main" id="{CC648F1E-78DE-413A-99BB-5AE780D21498}"/>
                </a:ext>
              </a:extLst>
            </p:cNvPr>
            <p:cNvSpPr>
              <a:spLocks/>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9">
              <a:extLst>
                <a:ext uri="{FF2B5EF4-FFF2-40B4-BE49-F238E27FC236}">
                  <a16:creationId xmlns:a16="http://schemas.microsoft.com/office/drawing/2014/main" id="{98C9A8E7-C6CC-44F7-8D21-8DCAD08B55C7}"/>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70">
              <a:extLst>
                <a:ext uri="{FF2B5EF4-FFF2-40B4-BE49-F238E27FC236}">
                  <a16:creationId xmlns:a16="http://schemas.microsoft.com/office/drawing/2014/main" id="{FD617E95-9577-4A44-94D1-77FF90367C36}"/>
                </a:ext>
              </a:extLst>
            </p:cNvPr>
            <p:cNvSpPr>
              <a:spLocks/>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71">
              <a:extLst>
                <a:ext uri="{FF2B5EF4-FFF2-40B4-BE49-F238E27FC236}">
                  <a16:creationId xmlns:a16="http://schemas.microsoft.com/office/drawing/2014/main" id="{1D2835FE-40EE-4A57-B73B-9F638474E7E3}"/>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close/>
                </a:path>
              </a:pathLst>
            </a:custGeom>
            <a:solidFill>
              <a:srgbClr val="009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72">
              <a:extLst>
                <a:ext uri="{FF2B5EF4-FFF2-40B4-BE49-F238E27FC236}">
                  <a16:creationId xmlns:a16="http://schemas.microsoft.com/office/drawing/2014/main" id="{0E76AE75-68FC-4871-A792-AF6F5AA22472}"/>
                </a:ext>
              </a:extLst>
            </p:cNvPr>
            <p:cNvSpPr>
              <a:spLocks/>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73">
              <a:extLst>
                <a:ext uri="{FF2B5EF4-FFF2-40B4-BE49-F238E27FC236}">
                  <a16:creationId xmlns:a16="http://schemas.microsoft.com/office/drawing/2014/main" id="{1D60819B-5EBA-4C4E-9036-D6608A8C74F2}"/>
                </a:ext>
              </a:extLst>
            </p:cNvPr>
            <p:cNvSpPr>
              <a:spLocks/>
            </p:cNvSpPr>
            <p:nvPr/>
          </p:nvSpPr>
          <p:spPr bwMode="auto">
            <a:xfrm>
              <a:off x="1492251" y="846138"/>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4">
              <a:extLst>
                <a:ext uri="{FF2B5EF4-FFF2-40B4-BE49-F238E27FC236}">
                  <a16:creationId xmlns:a16="http://schemas.microsoft.com/office/drawing/2014/main" id="{FB306CD9-AC4B-4E2B-AFC9-3B45A52C580B}"/>
                </a:ext>
              </a:extLst>
            </p:cNvPr>
            <p:cNvSpPr>
              <a:spLocks/>
            </p:cNvSpPr>
            <p:nvPr/>
          </p:nvSpPr>
          <p:spPr bwMode="auto">
            <a:xfrm>
              <a:off x="3478213" y="2135188"/>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74">
              <a:extLst>
                <a:ext uri="{FF2B5EF4-FFF2-40B4-BE49-F238E27FC236}">
                  <a16:creationId xmlns:a16="http://schemas.microsoft.com/office/drawing/2014/main" id="{402E11EB-054F-4A5C-967E-E233C635FAEF}"/>
                </a:ext>
              </a:extLst>
            </p:cNvPr>
            <p:cNvSpPr>
              <a:spLocks/>
            </p:cNvSpPr>
            <p:nvPr/>
          </p:nvSpPr>
          <p:spPr bwMode="auto">
            <a:xfrm>
              <a:off x="988214" y="2949729"/>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74">
              <a:extLst>
                <a:ext uri="{FF2B5EF4-FFF2-40B4-BE49-F238E27FC236}">
                  <a16:creationId xmlns:a16="http://schemas.microsoft.com/office/drawing/2014/main" id="{144CEF1A-D7C2-4919-94FA-F45273276681}"/>
                </a:ext>
              </a:extLst>
            </p:cNvPr>
            <p:cNvSpPr>
              <a:spLocks/>
            </p:cNvSpPr>
            <p:nvPr/>
          </p:nvSpPr>
          <p:spPr bwMode="auto">
            <a:xfrm>
              <a:off x="2455941" y="4322835"/>
              <a:ext cx="466336" cy="465617"/>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00647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矩形 41">
              <a:extLst>
                <a:ext uri="{FF2B5EF4-FFF2-40B4-BE49-F238E27FC236}">
                  <a16:creationId xmlns:a16="http://schemas.microsoft.com/office/drawing/2014/main" id="{740E451F-12C9-432C-BF3E-30DF6699B364}"/>
                </a:ext>
              </a:extLst>
            </p:cNvPr>
            <p:cNvSpPr/>
            <p:nvPr/>
          </p:nvSpPr>
          <p:spPr>
            <a:xfrm>
              <a:off x="2318871" y="1500308"/>
              <a:ext cx="1079967" cy="1107996"/>
            </a:xfrm>
            <a:prstGeom prst="rect">
              <a:avLst/>
            </a:prstGeom>
          </p:spPr>
          <p:txBody>
            <a:bodyPr wrap="square">
              <a:spAutoFit/>
            </a:bodyPr>
            <a:lstStyle/>
            <a:p>
              <a:pPr fontAlgn="auto">
                <a:spcBef>
                  <a:spcPts val="0"/>
                </a:spcBef>
                <a:spcAft>
                  <a:spcPts val="0"/>
                </a:spcAft>
                <a:defRPr/>
              </a:pPr>
              <a:r>
                <a:rPr lang="en-US" altLang="zh-CN" sz="6600" spc="300" dirty="0">
                  <a:latin typeface="Agency FB" panose="020B0503020202020204" pitchFamily="34" charset="0"/>
                  <a:ea typeface="+mn-ea"/>
                  <a:cs typeface="+mn-ea"/>
                  <a:sym typeface="+mn-lt"/>
                </a:rPr>
                <a:t>03</a:t>
              </a:r>
              <a:endParaRPr lang="zh-CN" altLang="en-US" sz="6600" spc="300" dirty="0">
                <a:latin typeface="Agency FB" panose="020B0503020202020204" pitchFamily="34" charset="0"/>
                <a:ea typeface="+mn-ea"/>
                <a:cs typeface="+mn-ea"/>
                <a:sym typeface="+mn-lt"/>
              </a:endParaRPr>
            </a:p>
          </p:txBody>
        </p:sp>
      </p:grpSp>
    </p:spTree>
    <p:extLst>
      <p:ext uri="{BB962C8B-B14F-4D97-AF65-F5344CB8AC3E}">
        <p14:creationId xmlns:p14="http://schemas.microsoft.com/office/powerpoint/2010/main" val="2678512501"/>
      </p:ext>
    </p:extLst>
  </p:cSld>
  <p:clrMapOvr>
    <a:masterClrMapping/>
  </p:clrMapOvr>
  <mc:AlternateContent xmlns:mc="http://schemas.openxmlformats.org/markup-compatibility/2006" xmlns:p14="http://schemas.microsoft.com/office/powerpoint/2010/main">
    <mc:Choice Requires="p14">
      <p:transition spd="slow" p14:dur="2000" advClick="0">
        <p:cut/>
      </p:transition>
    </mc:Choice>
    <mc:Fallback xmlns="">
      <p:transition spd="slow" advClick="0">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411510"/>
            <a:ext cx="5112568" cy="584775"/>
          </a:xfrm>
          <a:prstGeom prst="rect">
            <a:avLst/>
          </a:prstGeom>
        </p:spPr>
        <p:txBody>
          <a:bodyPr wrap="square">
            <a:spAutoFit/>
          </a:bodyPr>
          <a:lstStyle/>
          <a:p>
            <a:r>
              <a:rPr lang="zh-TW" altLang="en-US" sz="3200" b="1" dirty="0">
                <a:solidFill>
                  <a:schemeClr val="accent5"/>
                </a:solidFill>
                <a:latin typeface="MicrosoftJhengHeiBold"/>
              </a:rPr>
              <a:t>一段小影片</a:t>
            </a:r>
          </a:p>
        </p:txBody>
      </p:sp>
      <p:pic>
        <p:nvPicPr>
          <p:cNvPr id="3" name="圖片 2"/>
          <p:cNvPicPr>
            <a:picLocks noChangeAspect="1"/>
          </p:cNvPicPr>
          <p:nvPr/>
        </p:nvPicPr>
        <p:blipFill>
          <a:blip r:embed="rId2"/>
          <a:stretch>
            <a:fillRect/>
          </a:stretch>
        </p:blipFill>
        <p:spPr>
          <a:xfrm>
            <a:off x="3059832" y="1203598"/>
            <a:ext cx="2788893" cy="2788299"/>
          </a:xfrm>
          <a:prstGeom prst="rect">
            <a:avLst/>
          </a:prstGeom>
        </p:spPr>
      </p:pic>
      <p:sp>
        <p:nvSpPr>
          <p:cNvPr id="5" name="矩形 4"/>
          <p:cNvSpPr/>
          <p:nvPr/>
        </p:nvSpPr>
        <p:spPr>
          <a:xfrm>
            <a:off x="2892728" y="4199210"/>
            <a:ext cx="3123099" cy="369332"/>
          </a:xfrm>
          <a:prstGeom prst="rect">
            <a:avLst/>
          </a:prstGeom>
        </p:spPr>
        <p:txBody>
          <a:bodyPr wrap="none">
            <a:spAutoFit/>
          </a:bodyPr>
          <a:lstStyle/>
          <a:p>
            <a:r>
              <a:rPr lang="en-US" altLang="zh-TW" dirty="0">
                <a:solidFill>
                  <a:srgbClr val="0563C2"/>
                </a:solidFill>
                <a:latin typeface="Calibri" panose="020F0502020204030204" pitchFamily="34" charset="0"/>
                <a:hlinkClick r:id="rId3"/>
              </a:rPr>
              <a:t>https://youtu.be/OxIjgksMM4Y</a:t>
            </a:r>
            <a:endParaRPr lang="zh-TW" altLang="en-US" dirty="0"/>
          </a:p>
        </p:txBody>
      </p:sp>
    </p:spTree>
    <p:extLst>
      <p:ext uri="{BB962C8B-B14F-4D97-AF65-F5344CB8AC3E}">
        <p14:creationId xmlns:p14="http://schemas.microsoft.com/office/powerpoint/2010/main" val="3210125311"/>
      </p:ext>
    </p:extLst>
  </p:cSld>
  <p:clrMapOvr>
    <a:masterClrMapping/>
  </p:clrMapOvr>
  <mc:AlternateContent xmlns:mc="http://schemas.openxmlformats.org/markup-compatibility/2006" xmlns:p14="http://schemas.microsoft.com/office/powerpoint/2010/main">
    <mc:Choice Requires="p14">
      <p:transition spd="slow" p14:dur="2000" advClick="0">
        <p:cut/>
      </p:transition>
    </mc:Choice>
    <mc:Fallback xmlns="">
      <p:transition spd="slow" advClick="0">
        <p:cu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第一PPT模板网-WWW.1PPT.COM"/>
</p:tagLst>
</file>

<file path=ppt/tags/tag2.xml><?xml version="1.0" encoding="utf-8"?>
<p:tagLst xmlns:a="http://schemas.openxmlformats.org/drawingml/2006/main" xmlns:r="http://schemas.openxmlformats.org/officeDocument/2006/relationships" xmlns:p="http://schemas.openxmlformats.org/presentationml/2006/main">
  <p:tag name="ISLIDE.VECTOR" val="800a0e2b-86fe-4698-a298-537cdbbbd8b0"/>
</p:tagLst>
</file>

<file path=ppt/tags/tag3.xml><?xml version="1.0" encoding="utf-8"?>
<p:tagLst xmlns:a="http://schemas.openxmlformats.org/drawingml/2006/main" xmlns:r="http://schemas.openxmlformats.org/officeDocument/2006/relationships" xmlns:p="http://schemas.openxmlformats.org/presentationml/2006/main">
  <p:tag name="ISLIDE.VECTOR" val="800a0e2b-86fe-4698-a298-537cdbbbd8b0"/>
</p:tagLst>
</file>

<file path=ppt/theme/theme1.xml><?xml version="1.0" encoding="utf-8"?>
<a:theme xmlns:a="http://schemas.openxmlformats.org/drawingml/2006/main" name="第一PPT，www.1ppt.com">
  <a:themeElements>
    <a:clrScheme name="自定义 237">
      <a:dk1>
        <a:srgbClr val="000000"/>
      </a:dk1>
      <a:lt1>
        <a:srgbClr val="FFFFFF"/>
      </a:lt1>
      <a:dk2>
        <a:srgbClr val="778495"/>
      </a:dk2>
      <a:lt2>
        <a:srgbClr val="F0F0F0"/>
      </a:lt2>
      <a:accent1>
        <a:srgbClr val="006470"/>
      </a:accent1>
      <a:accent2>
        <a:srgbClr val="009589"/>
      </a:accent2>
      <a:accent3>
        <a:srgbClr val="006470"/>
      </a:accent3>
      <a:accent4>
        <a:srgbClr val="009589"/>
      </a:accent4>
      <a:accent5>
        <a:srgbClr val="006470"/>
      </a:accent5>
      <a:accent6>
        <a:srgbClr val="009589"/>
      </a:accent6>
      <a:hlink>
        <a:srgbClr val="D72925"/>
      </a:hlink>
      <a:folHlink>
        <a:srgbClr val="3A3938"/>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237">
    <a:dk1>
      <a:srgbClr val="000000"/>
    </a:dk1>
    <a:lt1>
      <a:srgbClr val="FFFFFF"/>
    </a:lt1>
    <a:dk2>
      <a:srgbClr val="778495"/>
    </a:dk2>
    <a:lt2>
      <a:srgbClr val="F0F0F0"/>
    </a:lt2>
    <a:accent1>
      <a:srgbClr val="006470"/>
    </a:accent1>
    <a:accent2>
      <a:srgbClr val="009589"/>
    </a:accent2>
    <a:accent3>
      <a:srgbClr val="006470"/>
    </a:accent3>
    <a:accent4>
      <a:srgbClr val="009589"/>
    </a:accent4>
    <a:accent5>
      <a:srgbClr val="006470"/>
    </a:accent5>
    <a:accent6>
      <a:srgbClr val="009589"/>
    </a:accent6>
    <a:hlink>
      <a:srgbClr val="D72925"/>
    </a:hlink>
    <a:folHlink>
      <a:srgbClr val="3A3938"/>
    </a:folHlink>
  </a:clrScheme>
</a:themeOverride>
</file>

<file path=ppt/theme/themeOverride2.xml><?xml version="1.0" encoding="utf-8"?>
<a:themeOverride xmlns:a="http://schemas.openxmlformats.org/drawingml/2006/main">
  <a:clrScheme name="自定义 237">
    <a:dk1>
      <a:srgbClr val="000000"/>
    </a:dk1>
    <a:lt1>
      <a:srgbClr val="FFFFFF"/>
    </a:lt1>
    <a:dk2>
      <a:srgbClr val="778495"/>
    </a:dk2>
    <a:lt2>
      <a:srgbClr val="F0F0F0"/>
    </a:lt2>
    <a:accent1>
      <a:srgbClr val="006470"/>
    </a:accent1>
    <a:accent2>
      <a:srgbClr val="009589"/>
    </a:accent2>
    <a:accent3>
      <a:srgbClr val="006470"/>
    </a:accent3>
    <a:accent4>
      <a:srgbClr val="009589"/>
    </a:accent4>
    <a:accent5>
      <a:srgbClr val="006470"/>
    </a:accent5>
    <a:accent6>
      <a:srgbClr val="009589"/>
    </a:accent6>
    <a:hlink>
      <a:srgbClr val="D72925"/>
    </a:hlink>
    <a:folHlink>
      <a:srgbClr val="3A3938"/>
    </a:folHlink>
  </a:clrScheme>
</a:themeOverride>
</file>

<file path=docProps/app.xml><?xml version="1.0" encoding="utf-8"?>
<Properties xmlns="http://schemas.openxmlformats.org/officeDocument/2006/extended-properties" xmlns:vt="http://schemas.openxmlformats.org/officeDocument/2006/docPropsVTypes">
  <TotalTime>4228</TotalTime>
  <Words>1076</Words>
  <Application>Microsoft Office PowerPoint</Application>
  <PresentationFormat>如螢幕大小 (16:9)</PresentationFormat>
  <Paragraphs>167</Paragraphs>
  <Slides>22</Slides>
  <Notes>18</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22</vt:i4>
      </vt:variant>
    </vt:vector>
  </HeadingPairs>
  <TitlesOfParts>
    <vt:vector size="34" baseType="lpstr">
      <vt:lpstr>微软雅黑</vt:lpstr>
      <vt:lpstr>MicrosoftJhengHeiBold</vt:lpstr>
      <vt:lpstr>宋体</vt:lpstr>
      <vt:lpstr>微软雅黑 Light</vt:lpstr>
      <vt:lpstr>微軟正黑體</vt:lpstr>
      <vt:lpstr>新細明體</vt:lpstr>
      <vt:lpstr>Agency FB</vt:lpstr>
      <vt:lpstr>Arial</vt:lpstr>
      <vt:lpstr>Calibri</vt:lpstr>
      <vt:lpstr>Impact</vt:lpstr>
      <vt:lpstr>Wingdings</vt:lpstr>
      <vt:lpstr>第一PPT，www.1ppt.com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
  <dc:description>http://www.ypppt.com/</dc:description>
  <cp:lastModifiedBy>yi Lai</cp:lastModifiedBy>
  <cp:revision>289</cp:revision>
  <dcterms:created xsi:type="dcterms:W3CDTF">2015-12-11T17:46:17Z</dcterms:created>
  <dcterms:modified xsi:type="dcterms:W3CDTF">2021-06-21T16:55:01Z</dcterms:modified>
</cp:coreProperties>
</file>